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53" r:id="rId2"/>
    <p:sldId id="354" r:id="rId3"/>
    <p:sldId id="360" r:id="rId4"/>
    <p:sldId id="357" r:id="rId5"/>
    <p:sldId id="359" r:id="rId6"/>
    <p:sldId id="361" r:id="rId7"/>
    <p:sldId id="362" r:id="rId8"/>
    <p:sldId id="363" r:id="rId9"/>
    <p:sldId id="365" r:id="rId10"/>
    <p:sldId id="364" r:id="rId11"/>
    <p:sldId id="358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진 호성" initials="진호" lastIdx="1" clrIdx="0">
    <p:extLst>
      <p:ext uri="{19B8F6BF-5375-455C-9EA6-DF929625EA0E}">
        <p15:presenceInfo xmlns:p15="http://schemas.microsoft.com/office/powerpoint/2012/main" userId="e3c1c4c596e7497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52A6B"/>
    <a:srgbClr val="DCDBE7"/>
    <a:srgbClr val="F2F3F6"/>
    <a:srgbClr val="4472C4"/>
    <a:srgbClr val="92D050"/>
    <a:srgbClr val="0083EC"/>
    <a:srgbClr val="372B6C"/>
    <a:srgbClr val="FFFFFF"/>
    <a:srgbClr val="D4BE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02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50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B813F4-E975-4192-A9D4-904A7CB094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2E2790F-0382-4BF7-B341-380A2494E7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BE0869-F6B9-40DD-8003-8E3F9C738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DBCFF-3105-4B41-8E3B-4CE5EDCDF193}" type="datetimeFigureOut">
              <a:rPr lang="ko-KR" altLang="en-US" smtClean="0"/>
              <a:t>2022-06-30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C4DFE0-952D-4F94-8AE9-AB72CA653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568FE9-563D-4397-85A0-EDB7E5DAC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6905A-5909-494F-A261-E1D3A96E50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0768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89E3B2-66FB-4D15-83FD-5F6FD8AD5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1194CCC-1643-4E28-A15C-F7AEBCAF3A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575235-FC36-40B9-8DC4-DE1E7F538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DBCFF-3105-4B41-8E3B-4CE5EDCDF193}" type="datetimeFigureOut">
              <a:rPr lang="ko-KR" altLang="en-US" smtClean="0"/>
              <a:t>2022-06-30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DDCD3A-0D9B-4C9F-A2A9-17B52C77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0232E8-C5DB-403E-A6C0-927072278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6905A-5909-494F-A261-E1D3A96E50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9004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43635A8-30F2-4F4B-91A5-CC3B262E99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E3ADEE-F726-481B-81D0-F0A53B8412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7D4029-372B-444F-A8D5-C1D777335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DBCFF-3105-4B41-8E3B-4CE5EDCDF193}" type="datetimeFigureOut">
              <a:rPr lang="ko-KR" altLang="en-US" smtClean="0"/>
              <a:t>2022-06-30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663205-AC31-44AD-A8FC-48A43D2A4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D1B883-66AD-4D6D-AB80-AF1806AFB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6905A-5909-494F-A261-E1D3A96E50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8654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009267-A38F-4FF8-899F-7B65CA8F5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88CDB6-EB21-492D-A77C-D4AC68CAA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DC2AA1-5CDC-48D1-A056-E3A202E66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DBCFF-3105-4B41-8E3B-4CE5EDCDF193}" type="datetimeFigureOut">
              <a:rPr lang="ko-KR" altLang="en-US" smtClean="0"/>
              <a:t>2022-06-30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515585-40D9-46EB-9184-0D665E0A2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9126AC-890A-4222-9D65-3C2497742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6905A-5909-494F-A261-E1D3A96E50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253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1322A8-C47A-4EDB-AEB9-5336C4B49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160FE99-97D3-4C11-9E77-834D8D3711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A919F0-6E87-48F6-830A-F50E6F8FE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DBCFF-3105-4B41-8E3B-4CE5EDCDF193}" type="datetimeFigureOut">
              <a:rPr lang="ko-KR" altLang="en-US" smtClean="0"/>
              <a:t>2022-06-30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2A9E6E-7D32-4550-AFC9-DAE69C79A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65226B-E504-4D6C-A880-A44EC2D5E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6905A-5909-494F-A261-E1D3A96E50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2497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2611F7-FDF4-49B4-B671-BAE9758DE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BB8572-6CE6-46FB-9A50-DCA3DB6C99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85D57B8-7294-43CF-9B0E-76D209E10C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7BFE5E-E057-487C-978A-DC90F66F4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DBCFF-3105-4B41-8E3B-4CE5EDCDF193}" type="datetimeFigureOut">
              <a:rPr lang="ko-KR" altLang="en-US" smtClean="0"/>
              <a:t>2022-06-30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2F0177-D9AF-48B3-82D3-104632DBA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4FC229E-31D8-46F3-96E8-E1719EA14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6905A-5909-494F-A261-E1D3A96E50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92518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EEF8DB-5F8A-43BD-881B-6A38681EC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4542A1E-D7BB-4E42-8EC2-E95B9E83FA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356240F-C470-4C70-86D1-29003E8DE4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6D36361-2D2C-4EB6-9425-EE5138394B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60640CA-FCCD-4878-9E9F-C23EF62139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0AEDF53-934C-4B41-B677-6CACAFAF3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DBCFF-3105-4B41-8E3B-4CE5EDCDF193}" type="datetimeFigureOut">
              <a:rPr lang="ko-KR" altLang="en-US" smtClean="0"/>
              <a:t>2022-06-30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0857244-2112-4EA6-B4AA-9C079D236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1BBF823-C9AF-4A44-8182-E1ADE638C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6905A-5909-494F-A261-E1D3A96E50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8758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7FDCDE-6A4A-4E64-8728-BCC0B5AD9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EBE7E6-B954-4A5E-8CF0-AB8112D0A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DBCFF-3105-4B41-8E3B-4CE5EDCDF193}" type="datetimeFigureOut">
              <a:rPr lang="ko-KR" altLang="en-US" smtClean="0"/>
              <a:t>2022-06-30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1620AB7-41C7-40C0-909B-DCC9A3126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8864B69-ECF5-4859-9B70-8A78BC70A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6905A-5909-494F-A261-E1D3A96E50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4768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16FC0B1-7C0D-40E1-96F2-1977B2A7D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DBCFF-3105-4B41-8E3B-4CE5EDCDF193}" type="datetimeFigureOut">
              <a:rPr lang="ko-KR" altLang="en-US" smtClean="0"/>
              <a:t>2022-06-30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746C1BB-A806-414E-848A-CAD923880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837E9B5-1F66-4382-9E34-CE486DF98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6905A-5909-494F-A261-E1D3A96E50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0164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CB8641-FBF4-416E-9125-512358992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526CA4-AE8F-4655-BC27-FEAF7A11F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622FDB5-B180-40FD-BAC4-8583058993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BA98C9-A1DB-4D53-B1C7-DAF4A93C3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DBCFF-3105-4B41-8E3B-4CE5EDCDF193}" type="datetimeFigureOut">
              <a:rPr lang="ko-KR" altLang="en-US" smtClean="0"/>
              <a:t>2022-06-30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782668F-704A-409B-B87F-AE171646B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EFFB8F-FDDE-418F-8DF8-F88FC60B3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6905A-5909-494F-A261-E1D3A96E50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972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0BE01A-C2A2-4367-8D8A-2E6C70155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F537BA7-A72A-4CF3-BDE8-69A03ED597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D16F98-92E0-47F8-BE07-379BE6DFB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E3598E-83F9-49D5-B7D5-94F860411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DBCFF-3105-4B41-8E3B-4CE5EDCDF193}" type="datetimeFigureOut">
              <a:rPr lang="ko-KR" altLang="en-US" smtClean="0"/>
              <a:t>2022-06-30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E5EC3C-8F2F-4FE0-8A4D-61339CF27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8E3E30-FBE1-40D6-B08C-D7355CE51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6905A-5909-494F-A261-E1D3A96E50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3916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B985BE0-DBA3-4DCC-AB45-2C49ECF5F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1D0122-759E-421A-887E-B58600D17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DE7E6D-BE60-424C-978B-DFBF9207B5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DBCFF-3105-4B41-8E3B-4CE5EDCDF193}" type="datetimeFigureOut">
              <a:rPr lang="ko-KR" altLang="en-US" smtClean="0"/>
              <a:t>2022-06-30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2BAB44-0EC5-425D-B460-0F9757B74B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3E0655-A293-4A74-9AE7-40547F78B4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6905A-5909-494F-A261-E1D3A96E50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8754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6A95F50-C4C1-EFFD-1C6B-3A96D589A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270" y="824753"/>
            <a:ext cx="10728049" cy="541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6403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0169095B-6B44-8BBA-682D-A703F591D50F}"/>
              </a:ext>
            </a:extLst>
          </p:cNvPr>
          <p:cNvSpPr/>
          <p:nvPr/>
        </p:nvSpPr>
        <p:spPr>
          <a:xfrm>
            <a:off x="4607859" y="209176"/>
            <a:ext cx="2372659" cy="609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월드 맵</a:t>
            </a:r>
            <a:r>
              <a:rPr lang="en-US" altLang="ko-KR" dirty="0"/>
              <a:t>(</a:t>
            </a:r>
            <a:r>
              <a:rPr lang="ko-KR" altLang="en-US" dirty="0"/>
              <a:t>낮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4C9EBBF-AA48-F345-9276-F96583624F49}"/>
              </a:ext>
            </a:extLst>
          </p:cNvPr>
          <p:cNvCxnSpPr>
            <a:cxnSpLocks/>
          </p:cNvCxnSpPr>
          <p:nvPr/>
        </p:nvCxnSpPr>
        <p:spPr>
          <a:xfrm flipV="1">
            <a:off x="1078007" y="952253"/>
            <a:ext cx="8517217" cy="321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16BEE5FB-9BC4-CD80-560D-B110F3CB49F8}"/>
              </a:ext>
            </a:extLst>
          </p:cNvPr>
          <p:cNvCxnSpPr>
            <a:cxnSpLocks/>
          </p:cNvCxnSpPr>
          <p:nvPr/>
        </p:nvCxnSpPr>
        <p:spPr>
          <a:xfrm>
            <a:off x="1078007" y="986117"/>
            <a:ext cx="0" cy="10877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19A4A871-C112-BD6D-2BA1-7ADE525D2F2C}"/>
              </a:ext>
            </a:extLst>
          </p:cNvPr>
          <p:cNvSpPr/>
          <p:nvPr/>
        </p:nvSpPr>
        <p:spPr>
          <a:xfrm>
            <a:off x="538631" y="2076823"/>
            <a:ext cx="1078752" cy="3585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월드 맵 이동</a:t>
            </a: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D51FFA3C-B3A5-8F22-BFB6-5729F69E296C}"/>
              </a:ext>
            </a:extLst>
          </p:cNvPr>
          <p:cNvCxnSpPr>
            <a:cxnSpLocks/>
          </p:cNvCxnSpPr>
          <p:nvPr/>
        </p:nvCxnSpPr>
        <p:spPr>
          <a:xfrm>
            <a:off x="1078007" y="2426447"/>
            <a:ext cx="0" cy="78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9EF8DDA-5708-E1F5-F564-14E83F766880}"/>
              </a:ext>
            </a:extLst>
          </p:cNvPr>
          <p:cNvCxnSpPr>
            <a:cxnSpLocks/>
          </p:cNvCxnSpPr>
          <p:nvPr/>
        </p:nvCxnSpPr>
        <p:spPr>
          <a:xfrm>
            <a:off x="475877" y="2823882"/>
            <a:ext cx="120874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4A175A5F-1D2F-EEDB-4B4B-856796F48FEC}"/>
              </a:ext>
            </a:extLst>
          </p:cNvPr>
          <p:cNvCxnSpPr>
            <a:cxnSpLocks/>
          </p:cNvCxnSpPr>
          <p:nvPr/>
        </p:nvCxnSpPr>
        <p:spPr>
          <a:xfrm>
            <a:off x="471395" y="2823882"/>
            <a:ext cx="0" cy="3974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04A86CDF-271C-9EA0-492D-E848AD2E47B5}"/>
              </a:ext>
            </a:extLst>
          </p:cNvPr>
          <p:cNvSpPr/>
          <p:nvPr/>
        </p:nvSpPr>
        <p:spPr>
          <a:xfrm>
            <a:off x="211419" y="3215342"/>
            <a:ext cx="519952" cy="3585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/>
              <a:t>학교</a:t>
            </a:r>
            <a:endParaRPr lang="ko-KR" altLang="en-US" sz="1100" dirty="0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7B038F6C-5DFE-AAA2-9EDB-2A50F54050A9}"/>
              </a:ext>
            </a:extLst>
          </p:cNvPr>
          <p:cNvSpPr/>
          <p:nvPr/>
        </p:nvSpPr>
        <p:spPr>
          <a:xfrm>
            <a:off x="818031" y="3215342"/>
            <a:ext cx="519952" cy="3585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/>
              <a:t>공원</a:t>
            </a:r>
            <a:endParaRPr lang="ko-KR" altLang="en-US" sz="1100" dirty="0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08E86BB8-6B69-2F8F-52B9-30728A3B40CE}"/>
              </a:ext>
            </a:extLst>
          </p:cNvPr>
          <p:cNvSpPr/>
          <p:nvPr/>
        </p:nvSpPr>
        <p:spPr>
          <a:xfrm>
            <a:off x="1424643" y="3215342"/>
            <a:ext cx="519952" cy="3585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백화점</a:t>
            </a: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C0FCD410-1BBB-83FD-D3E3-DC0E1C1F269B}"/>
              </a:ext>
            </a:extLst>
          </p:cNvPr>
          <p:cNvCxnSpPr>
            <a:cxnSpLocks/>
          </p:cNvCxnSpPr>
          <p:nvPr/>
        </p:nvCxnSpPr>
        <p:spPr>
          <a:xfrm>
            <a:off x="1684619" y="2817906"/>
            <a:ext cx="0" cy="3944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F7AF5E2B-0276-38AD-B22C-3A0DC59201DA}"/>
              </a:ext>
            </a:extLst>
          </p:cNvPr>
          <p:cNvCxnSpPr>
            <a:cxnSpLocks/>
          </p:cNvCxnSpPr>
          <p:nvPr/>
        </p:nvCxnSpPr>
        <p:spPr>
          <a:xfrm>
            <a:off x="4140948" y="986117"/>
            <a:ext cx="0" cy="10877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D9193DFF-BA2E-F7F8-34F8-2150D507E079}"/>
              </a:ext>
            </a:extLst>
          </p:cNvPr>
          <p:cNvSpPr/>
          <p:nvPr/>
        </p:nvSpPr>
        <p:spPr>
          <a:xfrm>
            <a:off x="3601572" y="2078318"/>
            <a:ext cx="1078752" cy="3585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휴대폰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C88D3E3C-7906-BF8D-8BC9-684A7F85B9D2}"/>
              </a:ext>
            </a:extLst>
          </p:cNvPr>
          <p:cNvCxnSpPr>
            <a:cxnSpLocks/>
          </p:cNvCxnSpPr>
          <p:nvPr/>
        </p:nvCxnSpPr>
        <p:spPr>
          <a:xfrm>
            <a:off x="3534336" y="2829858"/>
            <a:ext cx="0" cy="382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C04AED68-1DC8-6CC8-5C1F-B26B36C75D46}"/>
              </a:ext>
            </a:extLst>
          </p:cNvPr>
          <p:cNvCxnSpPr>
            <a:cxnSpLocks/>
          </p:cNvCxnSpPr>
          <p:nvPr/>
        </p:nvCxnSpPr>
        <p:spPr>
          <a:xfrm>
            <a:off x="2932206" y="2829858"/>
            <a:ext cx="24219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CC79ABAA-ACCC-87DA-29A8-4E0010587C39}"/>
              </a:ext>
            </a:extLst>
          </p:cNvPr>
          <p:cNvCxnSpPr>
            <a:cxnSpLocks/>
          </p:cNvCxnSpPr>
          <p:nvPr/>
        </p:nvCxnSpPr>
        <p:spPr>
          <a:xfrm>
            <a:off x="2927724" y="2829858"/>
            <a:ext cx="0" cy="3974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E80C4331-BB14-0FE9-47A9-C1C13AE46B8F}"/>
              </a:ext>
            </a:extLst>
          </p:cNvPr>
          <p:cNvSpPr/>
          <p:nvPr/>
        </p:nvSpPr>
        <p:spPr>
          <a:xfrm>
            <a:off x="2667748" y="3221318"/>
            <a:ext cx="519952" cy="3585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err="1"/>
              <a:t>행동력</a:t>
            </a:r>
            <a:endParaRPr lang="ko-KR" altLang="en-US" sz="1100" dirty="0"/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2C5C4A11-4251-D486-75DA-E030E2018B22}"/>
              </a:ext>
            </a:extLst>
          </p:cNvPr>
          <p:cNvSpPr/>
          <p:nvPr/>
        </p:nvSpPr>
        <p:spPr>
          <a:xfrm>
            <a:off x="3274360" y="3221318"/>
            <a:ext cx="519952" cy="3585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/>
              <a:t>저장 </a:t>
            </a:r>
            <a:endParaRPr lang="en-US" altLang="ko-KR" sz="700" dirty="0"/>
          </a:p>
          <a:p>
            <a:pPr algn="ctr"/>
            <a:r>
              <a:rPr lang="ko-KR" altLang="en-US" sz="700" dirty="0"/>
              <a:t>레시피</a:t>
            </a:r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30EF680D-DAAA-30D8-E08F-748FA1A413EF}"/>
              </a:ext>
            </a:extLst>
          </p:cNvPr>
          <p:cNvSpPr/>
          <p:nvPr/>
        </p:nvSpPr>
        <p:spPr>
          <a:xfrm>
            <a:off x="3880972" y="3221318"/>
            <a:ext cx="519952" cy="3585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달력</a:t>
            </a: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066FCEB6-0D83-74A1-FF1A-E89C02F79B27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4140948" y="2436906"/>
            <a:ext cx="0" cy="7814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DFF1A276-AA65-B1B9-F6F6-CB2BF0B1C50F}"/>
              </a:ext>
            </a:extLst>
          </p:cNvPr>
          <p:cNvCxnSpPr>
            <a:cxnSpLocks/>
          </p:cNvCxnSpPr>
          <p:nvPr/>
        </p:nvCxnSpPr>
        <p:spPr>
          <a:xfrm>
            <a:off x="4747560" y="2817906"/>
            <a:ext cx="0" cy="3944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E1130B5A-483B-72FD-353D-2183108BDE35}"/>
              </a:ext>
            </a:extLst>
          </p:cNvPr>
          <p:cNvSpPr/>
          <p:nvPr/>
        </p:nvSpPr>
        <p:spPr>
          <a:xfrm>
            <a:off x="4487584" y="3212354"/>
            <a:ext cx="519952" cy="3585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/>
              <a:t>메시지</a:t>
            </a:r>
            <a:endParaRPr lang="ko-KR" altLang="en-US" sz="900" dirty="0"/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64FDA6F3-3A8D-4C2C-079F-75E4BCD70E2A}"/>
              </a:ext>
            </a:extLst>
          </p:cNvPr>
          <p:cNvSpPr/>
          <p:nvPr/>
        </p:nvSpPr>
        <p:spPr>
          <a:xfrm>
            <a:off x="5094195" y="3212354"/>
            <a:ext cx="519952" cy="3585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메모</a:t>
            </a: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9965E6F4-165A-1BB1-B3E6-9D9E4A2E6D63}"/>
              </a:ext>
            </a:extLst>
          </p:cNvPr>
          <p:cNvCxnSpPr>
            <a:cxnSpLocks/>
          </p:cNvCxnSpPr>
          <p:nvPr/>
        </p:nvCxnSpPr>
        <p:spPr>
          <a:xfrm>
            <a:off x="5344460" y="2817906"/>
            <a:ext cx="0" cy="3944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A8A4F76E-494F-D317-BEA1-B84AE232F4B6}"/>
              </a:ext>
            </a:extLst>
          </p:cNvPr>
          <p:cNvCxnSpPr>
            <a:cxnSpLocks/>
          </p:cNvCxnSpPr>
          <p:nvPr/>
        </p:nvCxnSpPr>
        <p:spPr>
          <a:xfrm>
            <a:off x="6980518" y="964357"/>
            <a:ext cx="0" cy="10877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9828DF6B-EBE3-C550-33B1-1674C3F1205F}"/>
              </a:ext>
            </a:extLst>
          </p:cNvPr>
          <p:cNvSpPr/>
          <p:nvPr/>
        </p:nvSpPr>
        <p:spPr>
          <a:xfrm>
            <a:off x="6432926" y="2076823"/>
            <a:ext cx="1078752" cy="3585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학생회실</a:t>
            </a: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091AC961-B279-9A20-30B2-CDB2FB30E665}"/>
              </a:ext>
            </a:extLst>
          </p:cNvPr>
          <p:cNvCxnSpPr>
            <a:cxnSpLocks/>
          </p:cNvCxnSpPr>
          <p:nvPr/>
        </p:nvCxnSpPr>
        <p:spPr>
          <a:xfrm>
            <a:off x="6962588" y="2432423"/>
            <a:ext cx="0" cy="78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63C77B4C-43C9-A947-9663-FD5B0557EBDF}"/>
              </a:ext>
            </a:extLst>
          </p:cNvPr>
          <p:cNvCxnSpPr>
            <a:cxnSpLocks/>
          </p:cNvCxnSpPr>
          <p:nvPr/>
        </p:nvCxnSpPr>
        <p:spPr>
          <a:xfrm>
            <a:off x="6360458" y="2829858"/>
            <a:ext cx="120874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5CBC9ED5-0F7A-9BA1-8B91-D52371F4294E}"/>
              </a:ext>
            </a:extLst>
          </p:cNvPr>
          <p:cNvCxnSpPr>
            <a:cxnSpLocks/>
          </p:cNvCxnSpPr>
          <p:nvPr/>
        </p:nvCxnSpPr>
        <p:spPr>
          <a:xfrm>
            <a:off x="6355976" y="2829858"/>
            <a:ext cx="0" cy="3974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5E81A231-1F0D-1EA9-B544-E30602FCE991}"/>
              </a:ext>
            </a:extLst>
          </p:cNvPr>
          <p:cNvSpPr/>
          <p:nvPr/>
        </p:nvSpPr>
        <p:spPr>
          <a:xfrm>
            <a:off x="6096000" y="3221318"/>
            <a:ext cx="519952" cy="3585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조합</a:t>
            </a:r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A67C56D5-9617-ED34-0E11-B9D0BB17299D}"/>
              </a:ext>
            </a:extLst>
          </p:cNvPr>
          <p:cNvSpPr/>
          <p:nvPr/>
        </p:nvSpPr>
        <p:spPr>
          <a:xfrm>
            <a:off x="6702612" y="3221318"/>
            <a:ext cx="519952" cy="3585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대화</a:t>
            </a:r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0150847B-26C1-BCBC-B910-B13A638355D0}"/>
              </a:ext>
            </a:extLst>
          </p:cNvPr>
          <p:cNvSpPr/>
          <p:nvPr/>
        </p:nvSpPr>
        <p:spPr>
          <a:xfrm>
            <a:off x="7309224" y="3221318"/>
            <a:ext cx="519952" cy="3585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err="1"/>
              <a:t>히로인</a:t>
            </a:r>
            <a:r>
              <a:rPr lang="ko-KR" altLang="en-US" sz="700" dirty="0"/>
              <a:t> </a:t>
            </a:r>
            <a:endParaRPr lang="en-US" altLang="ko-KR" sz="700" dirty="0"/>
          </a:p>
          <a:p>
            <a:pPr algn="ctr"/>
            <a:r>
              <a:rPr lang="ko-KR" altLang="en-US" sz="700" dirty="0" err="1"/>
              <a:t>스탯</a:t>
            </a:r>
            <a:endParaRPr lang="ko-KR" altLang="en-US" sz="700" dirty="0"/>
          </a:p>
        </p:txBody>
      </p: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0CD38FB2-C29C-61DF-FD17-60487BA14B8F}"/>
              </a:ext>
            </a:extLst>
          </p:cNvPr>
          <p:cNvCxnSpPr>
            <a:cxnSpLocks/>
          </p:cNvCxnSpPr>
          <p:nvPr/>
        </p:nvCxnSpPr>
        <p:spPr>
          <a:xfrm>
            <a:off x="7569200" y="2823882"/>
            <a:ext cx="0" cy="3944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26AC6DD6-9623-382D-2FCD-D63FA297D382}"/>
              </a:ext>
            </a:extLst>
          </p:cNvPr>
          <p:cNvCxnSpPr>
            <a:cxnSpLocks/>
          </p:cNvCxnSpPr>
          <p:nvPr/>
        </p:nvCxnSpPr>
        <p:spPr>
          <a:xfrm>
            <a:off x="6959600" y="3579906"/>
            <a:ext cx="0" cy="5378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B79C8F76-A678-AC71-C3D2-585AE9E319E8}"/>
              </a:ext>
            </a:extLst>
          </p:cNvPr>
          <p:cNvCxnSpPr>
            <a:cxnSpLocks/>
          </p:cNvCxnSpPr>
          <p:nvPr/>
        </p:nvCxnSpPr>
        <p:spPr>
          <a:xfrm>
            <a:off x="6376147" y="4117788"/>
            <a:ext cx="120874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4D7E4A1C-342B-0809-605C-FA76D42856FB}"/>
              </a:ext>
            </a:extLst>
          </p:cNvPr>
          <p:cNvCxnSpPr>
            <a:cxnSpLocks/>
          </p:cNvCxnSpPr>
          <p:nvPr/>
        </p:nvCxnSpPr>
        <p:spPr>
          <a:xfrm>
            <a:off x="6371665" y="4117788"/>
            <a:ext cx="0" cy="3974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558E83E0-A323-3542-ACCC-78A1F55E53D3}"/>
              </a:ext>
            </a:extLst>
          </p:cNvPr>
          <p:cNvCxnSpPr>
            <a:cxnSpLocks/>
          </p:cNvCxnSpPr>
          <p:nvPr/>
        </p:nvCxnSpPr>
        <p:spPr>
          <a:xfrm>
            <a:off x="7584889" y="4111812"/>
            <a:ext cx="0" cy="3944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C0897EB4-6C55-8A12-59C0-B411C2557285}"/>
              </a:ext>
            </a:extLst>
          </p:cNvPr>
          <p:cNvSpPr/>
          <p:nvPr/>
        </p:nvSpPr>
        <p:spPr>
          <a:xfrm>
            <a:off x="6111689" y="4515223"/>
            <a:ext cx="519952" cy="3585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/>
              <a:t>일반 대화</a:t>
            </a:r>
            <a:endParaRPr lang="ko-KR" altLang="en-US" sz="1100" dirty="0"/>
          </a:p>
        </p:txBody>
      </p:sp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15BEFD81-28D7-647E-3574-CAAFAAE08E1E}"/>
              </a:ext>
            </a:extLst>
          </p:cNvPr>
          <p:cNvSpPr/>
          <p:nvPr/>
        </p:nvSpPr>
        <p:spPr>
          <a:xfrm>
            <a:off x="7172513" y="4518403"/>
            <a:ext cx="824751" cy="3585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/>
              <a:t>캐릭터 스토리</a:t>
            </a:r>
            <a:endParaRPr lang="ko-KR" altLang="en-US" sz="1100" dirty="0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86DF4ED7-F69B-C9AC-F915-9979A3D063F6}"/>
              </a:ext>
            </a:extLst>
          </p:cNvPr>
          <p:cNvSpPr/>
          <p:nvPr/>
        </p:nvSpPr>
        <p:spPr>
          <a:xfrm>
            <a:off x="5889066" y="1685365"/>
            <a:ext cx="2161985" cy="3455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DE4E60CF-6BE2-1442-2AF0-4470429DBDBC}"/>
              </a:ext>
            </a:extLst>
          </p:cNvPr>
          <p:cNvSpPr/>
          <p:nvPr/>
        </p:nvSpPr>
        <p:spPr>
          <a:xfrm>
            <a:off x="5465108" y="5257071"/>
            <a:ext cx="2905314" cy="3518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스토리가 진행됨에 따라 </a:t>
            </a:r>
            <a:r>
              <a:rPr lang="ko-KR" altLang="en-US" sz="1000" dirty="0" err="1"/>
              <a:t>포스트잇</a:t>
            </a:r>
            <a:r>
              <a:rPr lang="ko-KR" altLang="en-US" sz="1000" dirty="0"/>
              <a:t> 등 연출 추가</a:t>
            </a:r>
          </a:p>
        </p:txBody>
      </p: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2A3A1B45-0E03-E6E9-949B-2792A6488F54}"/>
              </a:ext>
            </a:extLst>
          </p:cNvPr>
          <p:cNvCxnSpPr>
            <a:cxnSpLocks/>
          </p:cNvCxnSpPr>
          <p:nvPr/>
        </p:nvCxnSpPr>
        <p:spPr>
          <a:xfrm>
            <a:off x="9595224" y="952253"/>
            <a:ext cx="0" cy="10877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사각형: 둥근 모서리 72">
            <a:extLst>
              <a:ext uri="{FF2B5EF4-FFF2-40B4-BE49-F238E27FC236}">
                <a16:creationId xmlns:a16="http://schemas.microsoft.com/office/drawing/2014/main" id="{6429CFD1-CE1F-D88B-066C-9ADA12D5BCD6}"/>
              </a:ext>
            </a:extLst>
          </p:cNvPr>
          <p:cNvSpPr/>
          <p:nvPr/>
        </p:nvSpPr>
        <p:spPr>
          <a:xfrm>
            <a:off x="9055848" y="2052075"/>
            <a:ext cx="1078752" cy="3585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다음날로</a:t>
            </a:r>
          </a:p>
        </p:txBody>
      </p:sp>
    </p:spTree>
    <p:extLst>
      <p:ext uri="{BB962C8B-B14F-4D97-AF65-F5344CB8AC3E}">
        <p14:creationId xmlns:p14="http://schemas.microsoft.com/office/powerpoint/2010/main" val="2437434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Box 57">
            <a:extLst>
              <a:ext uri="{FF2B5EF4-FFF2-40B4-BE49-F238E27FC236}">
                <a16:creationId xmlns:a16="http://schemas.microsoft.com/office/drawing/2014/main" id="{0B3289B2-4B9E-7AC3-2655-3406358A0BC8}"/>
              </a:ext>
            </a:extLst>
          </p:cNvPr>
          <p:cNvSpPr txBox="1"/>
          <p:nvPr/>
        </p:nvSpPr>
        <p:spPr>
          <a:xfrm>
            <a:off x="387361" y="233082"/>
            <a:ext cx="15848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월드 맵</a:t>
            </a:r>
            <a:endParaRPr lang="ko-KR" altLang="en-US" dirty="0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68383237-EF0B-E5EC-A90A-A790289678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060" y="1323639"/>
            <a:ext cx="6931430" cy="397749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B34301E8-CC18-32FF-5084-D97899420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0639" y="1563715"/>
            <a:ext cx="2933640" cy="3348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532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65DFEFBE-D160-E063-0741-B60863C59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964" y="947122"/>
            <a:ext cx="9126071" cy="4963755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EC0A9532-7900-80F3-55F6-83496F16B1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3483" y="945709"/>
            <a:ext cx="875552" cy="551926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BA9E220D-AEF6-19E3-37B4-2E5F7E5965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3162" y="4584355"/>
            <a:ext cx="630756" cy="1255267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FB4F7604-2CB6-9DDB-8EE3-5FC588B3E81E}"/>
              </a:ext>
            </a:extLst>
          </p:cNvPr>
          <p:cNvSpPr/>
          <p:nvPr/>
        </p:nvSpPr>
        <p:spPr>
          <a:xfrm>
            <a:off x="1635774" y="4631155"/>
            <a:ext cx="557591" cy="120846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9C327EE-E275-5797-9843-8D284A348D9E}"/>
              </a:ext>
            </a:extLst>
          </p:cNvPr>
          <p:cNvSpPr txBox="1"/>
          <p:nvPr/>
        </p:nvSpPr>
        <p:spPr>
          <a:xfrm>
            <a:off x="1668386" y="4964701"/>
            <a:ext cx="557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7</a:t>
            </a:r>
            <a:r>
              <a:rPr lang="ko-KR" altLang="en-US" dirty="0">
                <a:solidFill>
                  <a:schemeClr val="bg1"/>
                </a:solidFill>
              </a:rPr>
              <a:t>일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A903752-B606-C931-4CC0-6A6D789A9A40}"/>
              </a:ext>
            </a:extLst>
          </p:cNvPr>
          <p:cNvSpPr txBox="1"/>
          <p:nvPr/>
        </p:nvSpPr>
        <p:spPr>
          <a:xfrm>
            <a:off x="1684691" y="5405288"/>
            <a:ext cx="5249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오전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84BB5B70-A7E6-5DCD-B9B0-E4151FC54BA9}"/>
              </a:ext>
            </a:extLst>
          </p:cNvPr>
          <p:cNvSpPr/>
          <p:nvPr/>
        </p:nvSpPr>
        <p:spPr>
          <a:xfrm>
            <a:off x="4583953" y="2623672"/>
            <a:ext cx="1153459" cy="4721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학생회실</a:t>
            </a: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BB059340-CDFB-D183-31B8-DFB500CEE52A}"/>
              </a:ext>
            </a:extLst>
          </p:cNvPr>
          <p:cNvSpPr/>
          <p:nvPr/>
        </p:nvSpPr>
        <p:spPr>
          <a:xfrm>
            <a:off x="2060005" y="4713920"/>
            <a:ext cx="94342" cy="2151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4CE76C7C-E95B-00DB-3F60-4E01D4156193}"/>
              </a:ext>
            </a:extLst>
          </p:cNvPr>
          <p:cNvCxnSpPr>
            <a:cxnSpLocks/>
          </p:cNvCxnSpPr>
          <p:nvPr/>
        </p:nvCxnSpPr>
        <p:spPr>
          <a:xfrm flipH="1" flipV="1">
            <a:off x="1168375" y="4220123"/>
            <a:ext cx="630543" cy="6387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C8011F00-63A1-7953-9027-B6412F754D2F}"/>
              </a:ext>
            </a:extLst>
          </p:cNvPr>
          <p:cNvSpPr txBox="1"/>
          <p:nvPr/>
        </p:nvSpPr>
        <p:spPr>
          <a:xfrm>
            <a:off x="387361" y="4013167"/>
            <a:ext cx="884516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휴대폰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ko-KR" altLang="en-US" sz="900" dirty="0"/>
              <a:t>버튼</a:t>
            </a:r>
            <a:endParaRPr lang="en-US" altLang="ko-KR" sz="9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3645221-600C-CEF7-4819-9DCF7056CB4E}"/>
              </a:ext>
            </a:extLst>
          </p:cNvPr>
          <p:cNvSpPr txBox="1"/>
          <p:nvPr/>
        </p:nvSpPr>
        <p:spPr>
          <a:xfrm>
            <a:off x="10659035" y="313062"/>
            <a:ext cx="13196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다음날로 버튼</a:t>
            </a:r>
          </a:p>
        </p:txBody>
      </p: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7F36C45E-607C-FB52-23D5-9132725268B0}"/>
              </a:ext>
            </a:extLst>
          </p:cNvPr>
          <p:cNvCxnSpPr>
            <a:cxnSpLocks/>
          </p:cNvCxnSpPr>
          <p:nvPr/>
        </p:nvCxnSpPr>
        <p:spPr>
          <a:xfrm flipV="1">
            <a:off x="10414026" y="620839"/>
            <a:ext cx="654398" cy="602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D4E42E95-7324-D81B-9D38-6B19E1373098}"/>
              </a:ext>
            </a:extLst>
          </p:cNvPr>
          <p:cNvCxnSpPr>
            <a:cxnSpLocks/>
          </p:cNvCxnSpPr>
          <p:nvPr/>
        </p:nvCxnSpPr>
        <p:spPr>
          <a:xfrm>
            <a:off x="5528261" y="3013007"/>
            <a:ext cx="567738" cy="7491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99E31485-0040-AAA8-2737-6CC8EDE155BD}"/>
              </a:ext>
            </a:extLst>
          </p:cNvPr>
          <p:cNvSpPr txBox="1"/>
          <p:nvPr/>
        </p:nvSpPr>
        <p:spPr>
          <a:xfrm>
            <a:off x="5640849" y="3765258"/>
            <a:ext cx="14771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학생회실 버튼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ko-KR" altLang="en-US" sz="900" dirty="0"/>
              <a:t>아이콘 형식</a:t>
            </a:r>
            <a:endParaRPr lang="en-US" altLang="ko-KR" sz="900" dirty="0"/>
          </a:p>
          <a:p>
            <a:pPr marL="285750" indent="-285750">
              <a:buFontTx/>
              <a:buChar char="-"/>
            </a:pPr>
            <a:r>
              <a:rPr lang="ko-KR" altLang="en-US" sz="900" dirty="0"/>
              <a:t>버튼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B3289B2-4B9E-7AC3-2655-3406358A0BC8}"/>
              </a:ext>
            </a:extLst>
          </p:cNvPr>
          <p:cNvSpPr txBox="1"/>
          <p:nvPr/>
        </p:nvSpPr>
        <p:spPr>
          <a:xfrm>
            <a:off x="387361" y="233082"/>
            <a:ext cx="15848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월드 맵</a:t>
            </a:r>
            <a:endParaRPr lang="ko-KR" altLang="en-US" dirty="0"/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4849B82B-4C3E-636C-896E-FD2813D30BFE}"/>
              </a:ext>
            </a:extLst>
          </p:cNvPr>
          <p:cNvSpPr/>
          <p:nvPr/>
        </p:nvSpPr>
        <p:spPr>
          <a:xfrm>
            <a:off x="5878796" y="1151336"/>
            <a:ext cx="2163483" cy="140061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87A68D1B-0366-4E41-A3DB-AECB2A5AEB03}"/>
              </a:ext>
            </a:extLst>
          </p:cNvPr>
          <p:cNvSpPr/>
          <p:nvPr/>
        </p:nvSpPr>
        <p:spPr>
          <a:xfrm>
            <a:off x="8406868" y="2259971"/>
            <a:ext cx="2163483" cy="140061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F980849E-F2B4-F3F8-F278-E5E7A56B8744}"/>
              </a:ext>
            </a:extLst>
          </p:cNvPr>
          <p:cNvSpPr/>
          <p:nvPr/>
        </p:nvSpPr>
        <p:spPr>
          <a:xfrm>
            <a:off x="2566425" y="2963595"/>
            <a:ext cx="2163483" cy="140061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CEABB2AE-4759-648E-3D4E-3CE46BD55766}"/>
              </a:ext>
            </a:extLst>
          </p:cNvPr>
          <p:cNvCxnSpPr>
            <a:cxnSpLocks/>
          </p:cNvCxnSpPr>
          <p:nvPr/>
        </p:nvCxnSpPr>
        <p:spPr>
          <a:xfrm flipV="1">
            <a:off x="10280542" y="2535903"/>
            <a:ext cx="639580" cy="4243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583F08DD-C414-819B-9D47-9CF56D804324}"/>
              </a:ext>
            </a:extLst>
          </p:cNvPr>
          <p:cNvSpPr txBox="1"/>
          <p:nvPr/>
        </p:nvSpPr>
        <p:spPr>
          <a:xfrm>
            <a:off x="10872311" y="2247247"/>
            <a:ext cx="1385430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맵</a:t>
            </a:r>
            <a:endParaRPr lang="en-US" altLang="ko-KR" sz="1400" dirty="0"/>
          </a:p>
          <a:p>
            <a:pPr marL="171450" indent="-171450">
              <a:buFontTx/>
              <a:buChar char="-"/>
            </a:pPr>
            <a:r>
              <a:rPr lang="ko-KR" altLang="en-US" sz="900" dirty="0" err="1"/>
              <a:t>월드맵에</a:t>
            </a:r>
            <a:r>
              <a:rPr lang="ko-KR" altLang="en-US" sz="900" dirty="0"/>
              <a:t> 속해 있음</a:t>
            </a:r>
            <a:endParaRPr lang="en-US" altLang="ko-KR" sz="900" dirty="0"/>
          </a:p>
          <a:p>
            <a:pPr marL="171450" indent="-171450">
              <a:buFontTx/>
              <a:buChar char="-"/>
            </a:pPr>
            <a:r>
              <a:rPr lang="ko-KR" altLang="en-US" sz="900" dirty="0"/>
              <a:t>선택 시 줌인</a:t>
            </a:r>
            <a:endParaRPr lang="en-US" altLang="ko-KR" sz="900" dirty="0"/>
          </a:p>
          <a:p>
            <a:pPr marL="171450" indent="-171450">
              <a:buFontTx/>
              <a:buChar char="-"/>
            </a:pPr>
            <a:r>
              <a:rPr lang="ko-KR" altLang="en-US" sz="900" dirty="0"/>
              <a:t>버튼</a:t>
            </a:r>
          </a:p>
        </p:txBody>
      </p:sp>
      <p:sp>
        <p:nvSpPr>
          <p:cNvPr id="66" name="화살표: 오른쪽 65">
            <a:extLst>
              <a:ext uri="{FF2B5EF4-FFF2-40B4-BE49-F238E27FC236}">
                <a16:creationId xmlns:a16="http://schemas.microsoft.com/office/drawing/2014/main" id="{0C50ED62-D099-782F-4CD2-728B661A1B37}"/>
              </a:ext>
            </a:extLst>
          </p:cNvPr>
          <p:cNvSpPr/>
          <p:nvPr/>
        </p:nvSpPr>
        <p:spPr>
          <a:xfrm>
            <a:off x="10339293" y="3117482"/>
            <a:ext cx="215153" cy="81877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화살표: 오른쪽 66">
            <a:extLst>
              <a:ext uri="{FF2B5EF4-FFF2-40B4-BE49-F238E27FC236}">
                <a16:creationId xmlns:a16="http://schemas.microsoft.com/office/drawing/2014/main" id="{6FF61411-DB29-7113-1574-4456D00B56E3}"/>
              </a:ext>
            </a:extLst>
          </p:cNvPr>
          <p:cNvSpPr/>
          <p:nvPr/>
        </p:nvSpPr>
        <p:spPr>
          <a:xfrm rot="10800000">
            <a:off x="1628917" y="3124231"/>
            <a:ext cx="215153" cy="81877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0645AD5E-9CC1-FFF9-66F5-A812B6CF4244}"/>
              </a:ext>
            </a:extLst>
          </p:cNvPr>
          <p:cNvCxnSpPr>
            <a:cxnSpLocks/>
          </p:cNvCxnSpPr>
          <p:nvPr/>
        </p:nvCxnSpPr>
        <p:spPr>
          <a:xfrm flipH="1" flipV="1">
            <a:off x="1179798" y="2933411"/>
            <a:ext cx="534648" cy="5778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08FC4451-CB41-3085-F19C-7CAED860C80C}"/>
              </a:ext>
            </a:extLst>
          </p:cNvPr>
          <p:cNvSpPr txBox="1"/>
          <p:nvPr/>
        </p:nvSpPr>
        <p:spPr>
          <a:xfrm>
            <a:off x="156474" y="2484231"/>
            <a:ext cx="1385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월드 맵 이동</a:t>
            </a:r>
            <a:endParaRPr lang="en-US" altLang="ko-KR" sz="1400" dirty="0"/>
          </a:p>
          <a:p>
            <a:pPr marL="171450" indent="-171450">
              <a:buFontTx/>
              <a:buChar char="-"/>
            </a:pPr>
            <a:r>
              <a:rPr lang="ko-KR" altLang="en-US" sz="900" dirty="0"/>
              <a:t>옆 </a:t>
            </a:r>
            <a:r>
              <a:rPr lang="ko-KR" altLang="en-US" sz="900" dirty="0" err="1"/>
              <a:t>월드맵으로</a:t>
            </a:r>
            <a:r>
              <a:rPr lang="ko-KR" altLang="en-US" sz="900" dirty="0"/>
              <a:t> 이동</a:t>
            </a:r>
            <a:endParaRPr lang="en-US" altLang="ko-KR" sz="900" dirty="0"/>
          </a:p>
          <a:p>
            <a:pPr marL="171450" indent="-171450">
              <a:buFontTx/>
              <a:buChar char="-"/>
            </a:pPr>
            <a:r>
              <a:rPr lang="ko-KR" altLang="en-US" sz="900" dirty="0"/>
              <a:t>버튼</a:t>
            </a:r>
          </a:p>
        </p:txBody>
      </p:sp>
    </p:spTree>
    <p:extLst>
      <p:ext uri="{BB962C8B-B14F-4D97-AF65-F5344CB8AC3E}">
        <p14:creationId xmlns:p14="http://schemas.microsoft.com/office/powerpoint/2010/main" val="376783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65DFEFBE-D160-E063-0741-B60863C59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964" y="947122"/>
            <a:ext cx="9126071" cy="4963755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EC0A9532-7900-80F3-55F6-83496F16B1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3483" y="945709"/>
            <a:ext cx="875552" cy="551926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BA9E220D-AEF6-19E3-37B4-2E5F7E5965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3162" y="4584355"/>
            <a:ext cx="630756" cy="1255267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FB4F7604-2CB6-9DDB-8EE3-5FC588B3E81E}"/>
              </a:ext>
            </a:extLst>
          </p:cNvPr>
          <p:cNvSpPr/>
          <p:nvPr/>
        </p:nvSpPr>
        <p:spPr>
          <a:xfrm>
            <a:off x="1635774" y="4631155"/>
            <a:ext cx="557591" cy="120846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9C327EE-E275-5797-9843-8D284A348D9E}"/>
              </a:ext>
            </a:extLst>
          </p:cNvPr>
          <p:cNvSpPr txBox="1"/>
          <p:nvPr/>
        </p:nvSpPr>
        <p:spPr>
          <a:xfrm>
            <a:off x="1668386" y="4964701"/>
            <a:ext cx="557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7</a:t>
            </a:r>
            <a:r>
              <a:rPr lang="ko-KR" altLang="en-US" dirty="0">
                <a:solidFill>
                  <a:schemeClr val="bg1"/>
                </a:solidFill>
              </a:rPr>
              <a:t>일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A903752-B606-C931-4CC0-6A6D789A9A40}"/>
              </a:ext>
            </a:extLst>
          </p:cNvPr>
          <p:cNvSpPr txBox="1"/>
          <p:nvPr/>
        </p:nvSpPr>
        <p:spPr>
          <a:xfrm>
            <a:off x="1684691" y="5405288"/>
            <a:ext cx="5249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</a:rPr>
              <a:t>오전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BB059340-CDFB-D183-31B8-DFB500CEE52A}"/>
              </a:ext>
            </a:extLst>
          </p:cNvPr>
          <p:cNvSpPr/>
          <p:nvPr/>
        </p:nvSpPr>
        <p:spPr>
          <a:xfrm>
            <a:off x="2060005" y="4713920"/>
            <a:ext cx="94342" cy="2151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B3289B2-4B9E-7AC3-2655-3406358A0BC8}"/>
              </a:ext>
            </a:extLst>
          </p:cNvPr>
          <p:cNvSpPr txBox="1"/>
          <p:nvPr/>
        </p:nvSpPr>
        <p:spPr>
          <a:xfrm>
            <a:off x="387361" y="233082"/>
            <a:ext cx="45525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월드 맵</a:t>
            </a:r>
            <a:r>
              <a:rPr lang="en-US" altLang="ko-KR" sz="2800" dirty="0"/>
              <a:t>(</a:t>
            </a:r>
            <a:r>
              <a:rPr lang="ko-KR" altLang="en-US" sz="2800" dirty="0"/>
              <a:t>휴대폰을 </a:t>
            </a:r>
            <a:r>
              <a:rPr lang="ko-KR" altLang="en-US" sz="2800" dirty="0" err="1"/>
              <a:t>켯을</a:t>
            </a:r>
            <a:r>
              <a:rPr lang="ko-KR" altLang="en-US" sz="2800" dirty="0"/>
              <a:t> 때</a:t>
            </a:r>
            <a:r>
              <a:rPr lang="en-US" altLang="ko-KR" sz="2800" dirty="0"/>
              <a:t>)</a:t>
            </a:r>
            <a:endParaRPr lang="ko-KR" altLang="en-US" dirty="0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9D5A24A0-FC13-D4F9-79B5-3BE8A5D1C49A}"/>
              </a:ext>
            </a:extLst>
          </p:cNvPr>
          <p:cNvSpPr/>
          <p:nvPr/>
        </p:nvSpPr>
        <p:spPr>
          <a:xfrm>
            <a:off x="4562480" y="1065306"/>
            <a:ext cx="2450353" cy="47273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1049E853-234D-3D4F-BF42-195EC5A136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4893" y="1192837"/>
            <a:ext cx="179160" cy="244682"/>
          </a:xfrm>
          <a:prstGeom prst="rect">
            <a:avLst/>
          </a:prstGeom>
        </p:spPr>
      </p:pic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1B8FAFAE-4258-4FD8-9225-1BAF334B5D76}"/>
              </a:ext>
            </a:extLst>
          </p:cNvPr>
          <p:cNvSpPr/>
          <p:nvPr/>
        </p:nvSpPr>
        <p:spPr>
          <a:xfrm>
            <a:off x="5940611" y="1225176"/>
            <a:ext cx="842682" cy="167342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5C46EE02-2DF5-7002-4973-8E13C1797B89}"/>
              </a:ext>
            </a:extLst>
          </p:cNvPr>
          <p:cNvCxnSpPr/>
          <p:nvPr/>
        </p:nvCxnSpPr>
        <p:spPr>
          <a:xfrm>
            <a:off x="6221506" y="1225176"/>
            <a:ext cx="0" cy="16734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87C50748-D9E8-40DE-DF56-7E50F9041C8A}"/>
              </a:ext>
            </a:extLst>
          </p:cNvPr>
          <p:cNvCxnSpPr/>
          <p:nvPr/>
        </p:nvCxnSpPr>
        <p:spPr>
          <a:xfrm>
            <a:off x="6508376" y="1225176"/>
            <a:ext cx="0" cy="16734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7FDB9DB-37FA-B1D8-E42A-DCD12C1A1395}"/>
              </a:ext>
            </a:extLst>
          </p:cNvPr>
          <p:cNvSpPr txBox="1"/>
          <p:nvPr/>
        </p:nvSpPr>
        <p:spPr>
          <a:xfrm>
            <a:off x="4974196" y="1552388"/>
            <a:ext cx="1534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12</a:t>
            </a:r>
            <a:r>
              <a:rPr lang="ko-KR" altLang="en-US" dirty="0"/>
              <a:t>월 </a:t>
            </a:r>
            <a:r>
              <a:rPr lang="en-US" altLang="ko-KR" dirty="0"/>
              <a:t>07</a:t>
            </a:r>
            <a:r>
              <a:rPr lang="ko-KR" altLang="en-US" dirty="0"/>
              <a:t> 오전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FC1210C9-219E-1511-77EC-1033055D3A2A}"/>
              </a:ext>
            </a:extLst>
          </p:cNvPr>
          <p:cNvSpPr/>
          <p:nvPr/>
        </p:nvSpPr>
        <p:spPr>
          <a:xfrm>
            <a:off x="4939883" y="2203218"/>
            <a:ext cx="615576" cy="5498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레시피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BBBFCA4C-101D-9D0E-CAD7-99F5BFF9D402}"/>
              </a:ext>
            </a:extLst>
          </p:cNvPr>
          <p:cNvSpPr/>
          <p:nvPr/>
        </p:nvSpPr>
        <p:spPr>
          <a:xfrm>
            <a:off x="5938839" y="2203218"/>
            <a:ext cx="615576" cy="5498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달력</a:t>
            </a: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1223A0C9-0CC6-DEA6-6084-79D0EF7E955D}"/>
              </a:ext>
            </a:extLst>
          </p:cNvPr>
          <p:cNvSpPr/>
          <p:nvPr/>
        </p:nvSpPr>
        <p:spPr>
          <a:xfrm>
            <a:off x="4974196" y="3062057"/>
            <a:ext cx="615576" cy="5498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/>
              <a:t>메세지</a:t>
            </a:r>
            <a:endParaRPr lang="ko-KR" altLang="en-US" sz="1200" dirty="0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C815E1E6-F084-1930-D5CA-1D79FAA3BB82}"/>
              </a:ext>
            </a:extLst>
          </p:cNvPr>
          <p:cNvSpPr/>
          <p:nvPr/>
        </p:nvSpPr>
        <p:spPr>
          <a:xfrm>
            <a:off x="5938839" y="3062057"/>
            <a:ext cx="615576" cy="5498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메모</a:t>
            </a:r>
          </a:p>
        </p:txBody>
      </p:sp>
    </p:spTree>
    <p:extLst>
      <p:ext uri="{BB962C8B-B14F-4D97-AF65-F5344CB8AC3E}">
        <p14:creationId xmlns:p14="http://schemas.microsoft.com/office/powerpoint/2010/main" val="2521815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716B357-5E15-50B4-7354-335FE1AEA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865" y="1604973"/>
            <a:ext cx="2014739" cy="329571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F620346-BF2C-E376-1259-D7ECCD59545C}"/>
              </a:ext>
            </a:extLst>
          </p:cNvPr>
          <p:cNvSpPr txBox="1"/>
          <p:nvPr/>
        </p:nvSpPr>
        <p:spPr>
          <a:xfrm>
            <a:off x="387361" y="233082"/>
            <a:ext cx="31028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휴대폰</a:t>
            </a:r>
            <a:r>
              <a:rPr lang="en-US" altLang="ko-KR" sz="2800" dirty="0"/>
              <a:t>(</a:t>
            </a:r>
            <a:r>
              <a:rPr lang="ko-KR" altLang="en-US" sz="2800" dirty="0"/>
              <a:t>대기화면</a:t>
            </a:r>
            <a:r>
              <a:rPr lang="en-US" altLang="ko-KR" sz="2800" dirty="0"/>
              <a:t>)</a:t>
            </a:r>
            <a:endParaRPr lang="ko-KR" altLang="en-US" dirty="0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35DE29FC-75EC-7759-CB07-8278AAF7E77F}"/>
              </a:ext>
            </a:extLst>
          </p:cNvPr>
          <p:cNvCxnSpPr/>
          <p:nvPr/>
        </p:nvCxnSpPr>
        <p:spPr>
          <a:xfrm flipV="1">
            <a:off x="2127624" y="1604973"/>
            <a:ext cx="1464235" cy="10366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7EE8AD9-B51D-59CD-1B4C-A674A6B43E7D}"/>
              </a:ext>
            </a:extLst>
          </p:cNvPr>
          <p:cNvSpPr txBox="1"/>
          <p:nvPr/>
        </p:nvSpPr>
        <p:spPr>
          <a:xfrm>
            <a:off x="3956424" y="1410447"/>
            <a:ext cx="29942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휴대폰 베터리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sz="1200" dirty="0"/>
              <a:t>피로도 개념으로 사용</a:t>
            </a:r>
            <a:endParaRPr lang="en-US" altLang="ko-KR" sz="1200" dirty="0"/>
          </a:p>
          <a:p>
            <a:pPr marL="285750" indent="-285750">
              <a:buFontTx/>
              <a:buChar char="-"/>
            </a:pPr>
            <a:r>
              <a:rPr lang="ko-KR" altLang="en-US" sz="1200" dirty="0"/>
              <a:t>칸이 나뉘어져 있음</a:t>
            </a:r>
            <a:endParaRPr lang="en-US" altLang="ko-KR" sz="1200" dirty="0"/>
          </a:p>
          <a:p>
            <a:pPr marL="285750" indent="-285750">
              <a:buFontTx/>
              <a:buChar char="-"/>
            </a:pPr>
            <a:r>
              <a:rPr lang="ko-KR" altLang="en-US" sz="1200" dirty="0"/>
              <a:t>행동 </a:t>
            </a:r>
            <a:r>
              <a:rPr lang="en-US" altLang="ko-KR" sz="1200" dirty="0"/>
              <a:t>1</a:t>
            </a:r>
            <a:r>
              <a:rPr lang="ko-KR" altLang="en-US" sz="1200" dirty="0"/>
              <a:t>번마다 </a:t>
            </a:r>
            <a:r>
              <a:rPr lang="en-US" altLang="ko-KR" sz="1200" dirty="0"/>
              <a:t>1</a:t>
            </a:r>
            <a:r>
              <a:rPr lang="ko-KR" altLang="en-US" sz="1200" dirty="0"/>
              <a:t>칸 소모</a:t>
            </a:r>
            <a:endParaRPr lang="en-US" altLang="ko-KR" sz="12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36F6D3E-6A01-1D47-FB22-2BF311417F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3107" y="2433376"/>
            <a:ext cx="2941492" cy="18517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52E871A2-4ED6-268F-94C7-252A5A404180}"/>
              </a:ext>
            </a:extLst>
          </p:cNvPr>
          <p:cNvSpPr/>
          <p:nvPr/>
        </p:nvSpPr>
        <p:spPr>
          <a:xfrm>
            <a:off x="1179798" y="2928471"/>
            <a:ext cx="1186884" cy="152997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D3E20B1-0252-9247-4DF0-5DFE5E0B9E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4573" y="2860711"/>
            <a:ext cx="1184346" cy="2192397"/>
          </a:xfrm>
          <a:prstGeom prst="rect">
            <a:avLst/>
          </a:prstGeom>
        </p:spPr>
      </p:pic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E5DE7146-F00F-5694-956C-F2E58D66636C}"/>
              </a:ext>
            </a:extLst>
          </p:cNvPr>
          <p:cNvCxnSpPr>
            <a:cxnSpLocks/>
          </p:cNvCxnSpPr>
          <p:nvPr/>
        </p:nvCxnSpPr>
        <p:spPr>
          <a:xfrm flipV="1">
            <a:off x="2042097" y="4458447"/>
            <a:ext cx="5344821" cy="249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B1BA357-9C62-BDA8-56AB-234E2F15D582}"/>
              </a:ext>
            </a:extLst>
          </p:cNvPr>
          <p:cNvSpPr txBox="1"/>
          <p:nvPr/>
        </p:nvSpPr>
        <p:spPr>
          <a:xfrm>
            <a:off x="7721601" y="3252830"/>
            <a:ext cx="29942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휴대폰 대기 화면</a:t>
            </a:r>
            <a:r>
              <a:rPr lang="en-US" altLang="ko-KR" dirty="0"/>
              <a:t>(</a:t>
            </a:r>
            <a:r>
              <a:rPr lang="ko-KR" altLang="en-US" dirty="0"/>
              <a:t>시간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sz="1200" dirty="0"/>
              <a:t>시간 개념으로 사용</a:t>
            </a:r>
            <a:endParaRPr lang="en-US" altLang="ko-KR" sz="1200" dirty="0"/>
          </a:p>
          <a:p>
            <a:pPr marL="285750" indent="-285750">
              <a:buFontTx/>
              <a:buChar char="-"/>
            </a:pPr>
            <a:r>
              <a:rPr lang="ko-KR" altLang="en-US" sz="1200" dirty="0"/>
              <a:t>날짜 나타남</a:t>
            </a:r>
            <a:endParaRPr lang="en-US" altLang="ko-KR" sz="1200" dirty="0"/>
          </a:p>
          <a:p>
            <a:pPr marL="285750" indent="-285750">
              <a:buFontTx/>
              <a:buChar char="-"/>
            </a:pPr>
            <a:r>
              <a:rPr lang="ko-KR" altLang="en-US" sz="1200" dirty="0"/>
              <a:t>오전</a:t>
            </a:r>
            <a:r>
              <a:rPr lang="en-US" altLang="ko-KR" sz="1200" dirty="0"/>
              <a:t>/</a:t>
            </a:r>
            <a:r>
              <a:rPr lang="ko-KR" altLang="en-US" sz="1200" dirty="0"/>
              <a:t>오후</a:t>
            </a:r>
            <a:r>
              <a:rPr lang="en-US" altLang="ko-KR" sz="1200" dirty="0"/>
              <a:t>/</a:t>
            </a:r>
            <a:r>
              <a:rPr lang="ko-KR" altLang="en-US" sz="1200" dirty="0" err="1"/>
              <a:t>방과후</a:t>
            </a:r>
            <a:r>
              <a:rPr lang="en-US" altLang="ko-KR" sz="1200" dirty="0"/>
              <a:t>/</a:t>
            </a:r>
            <a:r>
              <a:rPr lang="ko-KR" altLang="en-US" sz="1200" dirty="0"/>
              <a:t>저녁 시간 나타남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2805591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F620346-BF2C-E376-1259-D7ECCD59545C}"/>
              </a:ext>
            </a:extLst>
          </p:cNvPr>
          <p:cNvSpPr txBox="1"/>
          <p:nvPr/>
        </p:nvSpPr>
        <p:spPr>
          <a:xfrm>
            <a:off x="387361" y="233082"/>
            <a:ext cx="31028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휴대폰</a:t>
            </a:r>
            <a:r>
              <a:rPr lang="en-US" altLang="ko-KR" sz="2800" dirty="0"/>
              <a:t>(</a:t>
            </a:r>
            <a:r>
              <a:rPr lang="ko-KR" altLang="en-US" sz="2800" dirty="0"/>
              <a:t>펼쳤을 때</a:t>
            </a:r>
            <a:r>
              <a:rPr lang="en-US" altLang="ko-KR" sz="2800" dirty="0"/>
              <a:t>)</a:t>
            </a:r>
            <a:endParaRPr lang="ko-KR" altLang="en-US" dirty="0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07404E4-D324-734B-AE54-1F14149ADB99}"/>
              </a:ext>
            </a:extLst>
          </p:cNvPr>
          <p:cNvSpPr/>
          <p:nvPr/>
        </p:nvSpPr>
        <p:spPr>
          <a:xfrm>
            <a:off x="713633" y="1065306"/>
            <a:ext cx="2450353" cy="47273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AE315BA-3B09-4EB0-E058-749D07A59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6046" y="1192837"/>
            <a:ext cx="179160" cy="244682"/>
          </a:xfrm>
          <a:prstGeom prst="rect">
            <a:avLst/>
          </a:prstGeom>
        </p:spPr>
      </p:pic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5D757AA0-D058-877F-2F60-AAE248F4019D}"/>
              </a:ext>
            </a:extLst>
          </p:cNvPr>
          <p:cNvSpPr/>
          <p:nvPr/>
        </p:nvSpPr>
        <p:spPr>
          <a:xfrm>
            <a:off x="2091764" y="1225176"/>
            <a:ext cx="842682" cy="167342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47FC99A6-ACDA-E9E4-0D9C-C83CD532BF05}"/>
              </a:ext>
            </a:extLst>
          </p:cNvPr>
          <p:cNvCxnSpPr/>
          <p:nvPr/>
        </p:nvCxnSpPr>
        <p:spPr>
          <a:xfrm>
            <a:off x="2372659" y="1225176"/>
            <a:ext cx="0" cy="16734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DD2CEDBD-A76D-F4A1-BEBD-8D811B618A24}"/>
              </a:ext>
            </a:extLst>
          </p:cNvPr>
          <p:cNvCxnSpPr/>
          <p:nvPr/>
        </p:nvCxnSpPr>
        <p:spPr>
          <a:xfrm>
            <a:off x="2659529" y="1225176"/>
            <a:ext cx="0" cy="16734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F064B67-5EA9-BA93-8963-EFEFDB9B6A71}"/>
              </a:ext>
            </a:extLst>
          </p:cNvPr>
          <p:cNvSpPr txBox="1"/>
          <p:nvPr/>
        </p:nvSpPr>
        <p:spPr>
          <a:xfrm>
            <a:off x="1125349" y="1552388"/>
            <a:ext cx="1534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12</a:t>
            </a:r>
            <a:r>
              <a:rPr lang="ko-KR" altLang="en-US" dirty="0"/>
              <a:t>월 </a:t>
            </a:r>
            <a:r>
              <a:rPr lang="en-US" altLang="ko-KR" dirty="0"/>
              <a:t>07</a:t>
            </a:r>
            <a:r>
              <a:rPr lang="ko-KR" altLang="en-US" dirty="0"/>
              <a:t> 오전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BC1D685B-B565-C2C4-48E2-B1EC97EEE4DD}"/>
              </a:ext>
            </a:extLst>
          </p:cNvPr>
          <p:cNvSpPr/>
          <p:nvPr/>
        </p:nvSpPr>
        <p:spPr>
          <a:xfrm>
            <a:off x="1091036" y="2203218"/>
            <a:ext cx="615576" cy="5498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레시피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649A1C8C-2512-21B6-D994-827D82B241DC}"/>
              </a:ext>
            </a:extLst>
          </p:cNvPr>
          <p:cNvSpPr/>
          <p:nvPr/>
        </p:nvSpPr>
        <p:spPr>
          <a:xfrm>
            <a:off x="2089992" y="2203218"/>
            <a:ext cx="615576" cy="5498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달력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C0FBFBF5-C7ED-5156-2AC2-71E6B236B790}"/>
              </a:ext>
            </a:extLst>
          </p:cNvPr>
          <p:cNvSpPr/>
          <p:nvPr/>
        </p:nvSpPr>
        <p:spPr>
          <a:xfrm>
            <a:off x="1125349" y="3062057"/>
            <a:ext cx="615576" cy="5498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/>
              <a:t>메세지</a:t>
            </a:r>
            <a:endParaRPr lang="ko-KR" altLang="en-US" sz="1200" dirty="0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FDAAF640-B2D5-5B8B-110F-58E6D974BD1D}"/>
              </a:ext>
            </a:extLst>
          </p:cNvPr>
          <p:cNvSpPr/>
          <p:nvPr/>
        </p:nvSpPr>
        <p:spPr>
          <a:xfrm>
            <a:off x="2089992" y="3062057"/>
            <a:ext cx="615576" cy="5498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메모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BFAF4AF-D4C8-D5B4-50DE-8789663802F7}"/>
              </a:ext>
            </a:extLst>
          </p:cNvPr>
          <p:cNvSpPr/>
          <p:nvPr/>
        </p:nvSpPr>
        <p:spPr>
          <a:xfrm>
            <a:off x="1091035" y="1129226"/>
            <a:ext cx="1992823" cy="79249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F64085FB-E4DF-96FC-32D7-B7CBDD88C3EB}"/>
              </a:ext>
            </a:extLst>
          </p:cNvPr>
          <p:cNvCxnSpPr>
            <a:cxnSpLocks/>
          </p:cNvCxnSpPr>
          <p:nvPr/>
        </p:nvCxnSpPr>
        <p:spPr>
          <a:xfrm flipV="1">
            <a:off x="2934446" y="1308847"/>
            <a:ext cx="1075766" cy="3386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AA86BB35-9B68-D801-DF85-03D5B8ACDCAF}"/>
              </a:ext>
            </a:extLst>
          </p:cNvPr>
          <p:cNvSpPr txBox="1"/>
          <p:nvPr/>
        </p:nvSpPr>
        <p:spPr>
          <a:xfrm>
            <a:off x="4006668" y="1129226"/>
            <a:ext cx="299421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휴대폰 상단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sz="1200" dirty="0"/>
              <a:t>피로도와 날짜 표시</a:t>
            </a:r>
            <a:endParaRPr lang="en-US" altLang="ko-KR" sz="1200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4115ADE-8D6F-D314-6644-E34D96DB182E}"/>
              </a:ext>
            </a:extLst>
          </p:cNvPr>
          <p:cNvSpPr/>
          <p:nvPr/>
        </p:nvSpPr>
        <p:spPr>
          <a:xfrm>
            <a:off x="941623" y="2081589"/>
            <a:ext cx="1992823" cy="174335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EDDE354C-7F29-4758-CE0E-F7E3087B36B0}"/>
              </a:ext>
            </a:extLst>
          </p:cNvPr>
          <p:cNvCxnSpPr>
            <a:cxnSpLocks/>
          </p:cNvCxnSpPr>
          <p:nvPr/>
        </p:nvCxnSpPr>
        <p:spPr>
          <a:xfrm flipV="1">
            <a:off x="2817793" y="2659533"/>
            <a:ext cx="1188875" cy="2016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0E3C8A9E-EA9C-E264-06D1-AF760050B396}"/>
              </a:ext>
            </a:extLst>
          </p:cNvPr>
          <p:cNvSpPr txBox="1"/>
          <p:nvPr/>
        </p:nvSpPr>
        <p:spPr>
          <a:xfrm>
            <a:off x="4075507" y="2399266"/>
            <a:ext cx="36520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휴대폰 앱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sz="1200" dirty="0"/>
              <a:t>레시피</a:t>
            </a:r>
            <a:r>
              <a:rPr lang="en-US" altLang="ko-KR" sz="1200" dirty="0"/>
              <a:t>, </a:t>
            </a:r>
            <a:r>
              <a:rPr lang="ko-KR" altLang="en-US" sz="1200" dirty="0"/>
              <a:t>달력</a:t>
            </a:r>
            <a:r>
              <a:rPr lang="en-US" altLang="ko-KR" sz="1200" dirty="0"/>
              <a:t>, </a:t>
            </a:r>
            <a:r>
              <a:rPr lang="ko-KR" altLang="en-US" sz="1200" dirty="0"/>
              <a:t>메시지</a:t>
            </a:r>
            <a:r>
              <a:rPr lang="en-US" altLang="ko-KR" sz="1200" dirty="0"/>
              <a:t>, </a:t>
            </a:r>
            <a:r>
              <a:rPr lang="ko-KR" altLang="en-US" sz="1200" dirty="0"/>
              <a:t>메모 총 </a:t>
            </a:r>
            <a:r>
              <a:rPr lang="en-US" altLang="ko-KR" sz="1200" dirty="0"/>
              <a:t>4</a:t>
            </a:r>
            <a:r>
              <a:rPr lang="ko-KR" altLang="en-US" sz="1200" dirty="0"/>
              <a:t>개의 앱 나열</a:t>
            </a:r>
            <a:endParaRPr lang="en-US" altLang="ko-KR" sz="1200" dirty="0"/>
          </a:p>
          <a:p>
            <a:r>
              <a:rPr lang="en-US" altLang="ko-KR" sz="1200" dirty="0"/>
              <a:t>(</a:t>
            </a:r>
            <a:r>
              <a:rPr lang="ko-KR" altLang="en-US" sz="1200" dirty="0"/>
              <a:t>전부 버튼 형식으로 누를 수 있음</a:t>
            </a:r>
            <a:r>
              <a:rPr lang="en-US" altLang="ko-KR" sz="1200" dirty="0"/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레시피 </a:t>
            </a:r>
            <a:r>
              <a:rPr lang="en-US" altLang="ko-KR" sz="1200" dirty="0"/>
              <a:t>: </a:t>
            </a:r>
            <a:r>
              <a:rPr lang="ko-KR" altLang="en-US" sz="1200" dirty="0"/>
              <a:t>아이템 조합법이 나옴</a:t>
            </a:r>
            <a:endParaRPr lang="en-US" altLang="ko-KR" sz="1200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달력 </a:t>
            </a:r>
            <a:r>
              <a:rPr lang="en-US" altLang="ko-KR" sz="1200" dirty="0"/>
              <a:t>: </a:t>
            </a:r>
            <a:r>
              <a:rPr lang="ko-KR" altLang="en-US" sz="1200" dirty="0"/>
              <a:t>달력에서 목표를 볼 수 있음</a:t>
            </a:r>
            <a:endParaRPr lang="en-US" altLang="ko-KR" sz="1200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메시지 </a:t>
            </a:r>
            <a:r>
              <a:rPr lang="en-US" altLang="ko-KR" sz="1200" dirty="0"/>
              <a:t>: </a:t>
            </a:r>
            <a:r>
              <a:rPr lang="ko-KR" altLang="en-US" sz="1200" dirty="0" err="1"/>
              <a:t>히로인과</a:t>
            </a:r>
            <a:r>
              <a:rPr lang="ko-KR" altLang="en-US" sz="1200" dirty="0"/>
              <a:t> 대화를 할 수 있음</a:t>
            </a:r>
            <a:endParaRPr lang="en-US" altLang="ko-KR" sz="1200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메모 </a:t>
            </a:r>
            <a:r>
              <a:rPr lang="en-US" altLang="ko-KR" sz="1200" dirty="0"/>
              <a:t>: </a:t>
            </a:r>
            <a:r>
              <a:rPr lang="ko-KR" altLang="en-US" sz="1200" dirty="0"/>
              <a:t>지금까지의 스토리를 볼 수 있음</a:t>
            </a:r>
            <a:endParaRPr lang="en-US" altLang="ko-KR" sz="1200" dirty="0"/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F0D7F661-8075-C38F-D01B-A4CAA2F8E2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1266" y="1290122"/>
            <a:ext cx="1296149" cy="1675358"/>
          </a:xfrm>
          <a:prstGeom prst="rect">
            <a:avLst/>
          </a:prstGeom>
        </p:spPr>
      </p:pic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0DF3E65C-4A7E-2659-E764-D2F106B3755F}"/>
              </a:ext>
            </a:extLst>
          </p:cNvPr>
          <p:cNvCxnSpPr>
            <a:cxnSpLocks/>
          </p:cNvCxnSpPr>
          <p:nvPr/>
        </p:nvCxnSpPr>
        <p:spPr>
          <a:xfrm flipV="1">
            <a:off x="2569548" y="4562753"/>
            <a:ext cx="1864993" cy="417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EFE6F72D-BBD9-6886-6118-7B0AA1B165FD}"/>
              </a:ext>
            </a:extLst>
          </p:cNvPr>
          <p:cNvSpPr txBox="1"/>
          <p:nvPr/>
        </p:nvSpPr>
        <p:spPr>
          <a:xfrm>
            <a:off x="4577531" y="4419313"/>
            <a:ext cx="422581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배경화면</a:t>
            </a:r>
            <a:endParaRPr lang="en-US" altLang="ko-KR" dirty="0"/>
          </a:p>
          <a:p>
            <a:r>
              <a:rPr lang="ko-KR" altLang="en-US" sz="1200" dirty="0" err="1"/>
              <a:t>히로인</a:t>
            </a:r>
            <a:r>
              <a:rPr lang="ko-KR" altLang="en-US" sz="1200" dirty="0"/>
              <a:t> 스토리를 진행하면서 </a:t>
            </a:r>
            <a:r>
              <a:rPr lang="en-US" altLang="ko-KR" sz="1200" dirty="0"/>
              <a:t>CG</a:t>
            </a:r>
            <a:r>
              <a:rPr lang="ko-KR" altLang="en-US" sz="1200" dirty="0"/>
              <a:t>로 바뀌는 연출은 </a:t>
            </a:r>
            <a:r>
              <a:rPr lang="ko-KR" altLang="en-US" sz="1200" dirty="0" err="1"/>
              <a:t>어떤지</a:t>
            </a:r>
            <a:r>
              <a:rPr lang="en-US" altLang="ko-KR" sz="12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067743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F620346-BF2C-E376-1259-D7ECCD59545C}"/>
              </a:ext>
            </a:extLst>
          </p:cNvPr>
          <p:cNvSpPr txBox="1"/>
          <p:nvPr/>
        </p:nvSpPr>
        <p:spPr>
          <a:xfrm>
            <a:off x="387361" y="233082"/>
            <a:ext cx="31028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휴대폰</a:t>
            </a:r>
            <a:r>
              <a:rPr lang="en-US" altLang="ko-KR" sz="2800" dirty="0"/>
              <a:t>(</a:t>
            </a:r>
            <a:r>
              <a:rPr lang="ko-KR" altLang="en-US" sz="2800" dirty="0"/>
              <a:t>레시피</a:t>
            </a:r>
            <a:r>
              <a:rPr lang="en-US" altLang="ko-KR" sz="2800" dirty="0"/>
              <a:t>)</a:t>
            </a:r>
            <a:endParaRPr lang="ko-KR" altLang="en-US" dirty="0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07404E4-D324-734B-AE54-1F14149ADB99}"/>
              </a:ext>
            </a:extLst>
          </p:cNvPr>
          <p:cNvSpPr/>
          <p:nvPr/>
        </p:nvSpPr>
        <p:spPr>
          <a:xfrm>
            <a:off x="713633" y="1065306"/>
            <a:ext cx="2450353" cy="47273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BA7FFB70-17C7-6C0D-911E-7274E12E4317}"/>
              </a:ext>
            </a:extLst>
          </p:cNvPr>
          <p:cNvSpPr/>
          <p:nvPr/>
        </p:nvSpPr>
        <p:spPr>
          <a:xfrm>
            <a:off x="896471" y="1464564"/>
            <a:ext cx="764988" cy="6872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아이콘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B79EA47-3519-3B3A-AED6-B22B7001A259}"/>
              </a:ext>
            </a:extLst>
          </p:cNvPr>
          <p:cNvCxnSpPr/>
          <p:nvPr/>
        </p:nvCxnSpPr>
        <p:spPr>
          <a:xfrm>
            <a:off x="1661459" y="2151857"/>
            <a:ext cx="134470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FE4EE41-BB09-9A5F-E0A2-351CB15C3419}"/>
              </a:ext>
            </a:extLst>
          </p:cNvPr>
          <p:cNvSpPr txBox="1"/>
          <p:nvPr/>
        </p:nvSpPr>
        <p:spPr>
          <a:xfrm>
            <a:off x="1605899" y="1735134"/>
            <a:ext cx="1455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아이템 이름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6E75FCB-8E81-1562-DDB0-789FA9F8F129}"/>
              </a:ext>
            </a:extLst>
          </p:cNvPr>
          <p:cNvSpPr txBox="1"/>
          <p:nvPr/>
        </p:nvSpPr>
        <p:spPr>
          <a:xfrm>
            <a:off x="896471" y="2422427"/>
            <a:ext cx="1455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재료</a:t>
            </a:r>
            <a:r>
              <a:rPr lang="en-US" altLang="ko-KR" dirty="0"/>
              <a:t>1</a:t>
            </a:r>
            <a:r>
              <a:rPr lang="ko-KR" altLang="en-US" dirty="0"/>
              <a:t> </a:t>
            </a:r>
            <a:r>
              <a:rPr lang="en-US" altLang="ko-KR" dirty="0"/>
              <a:t>x 5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BFB3AE5-C645-33B5-D09C-558D9413A401}"/>
              </a:ext>
            </a:extLst>
          </p:cNvPr>
          <p:cNvSpPr txBox="1"/>
          <p:nvPr/>
        </p:nvSpPr>
        <p:spPr>
          <a:xfrm>
            <a:off x="896471" y="2750664"/>
            <a:ext cx="1455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재료</a:t>
            </a:r>
            <a:r>
              <a:rPr lang="en-US" altLang="ko-KR" dirty="0"/>
              <a:t>2</a:t>
            </a:r>
            <a:r>
              <a:rPr lang="ko-KR" altLang="en-US" dirty="0"/>
              <a:t> </a:t>
            </a:r>
            <a:r>
              <a:rPr lang="en-US" altLang="ko-KR" dirty="0"/>
              <a:t>x 5</a:t>
            </a:r>
            <a:endParaRPr lang="ko-KR" altLang="en-US" dirty="0"/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EC8DF11-62EF-847E-EF71-CC15CA88A37F}"/>
              </a:ext>
            </a:extLst>
          </p:cNvPr>
          <p:cNvCxnSpPr>
            <a:cxnSpLocks/>
          </p:cNvCxnSpPr>
          <p:nvPr/>
        </p:nvCxnSpPr>
        <p:spPr>
          <a:xfrm>
            <a:off x="797859" y="3429000"/>
            <a:ext cx="219037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타원 37">
            <a:extLst>
              <a:ext uri="{FF2B5EF4-FFF2-40B4-BE49-F238E27FC236}">
                <a16:creationId xmlns:a16="http://schemas.microsoft.com/office/drawing/2014/main" id="{6BACDC8E-AB3A-E905-B63E-7B7F4F0F0B09}"/>
              </a:ext>
            </a:extLst>
          </p:cNvPr>
          <p:cNvSpPr/>
          <p:nvPr/>
        </p:nvSpPr>
        <p:spPr>
          <a:xfrm>
            <a:off x="896471" y="3517908"/>
            <a:ext cx="764988" cy="6872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아이콘</a:t>
            </a:r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B8B3F042-AB14-0581-C64A-DB2A30C0DDDD}"/>
              </a:ext>
            </a:extLst>
          </p:cNvPr>
          <p:cNvCxnSpPr/>
          <p:nvPr/>
        </p:nvCxnSpPr>
        <p:spPr>
          <a:xfrm>
            <a:off x="1661459" y="4205201"/>
            <a:ext cx="134470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B3FD46F-0DF5-1786-6113-3B294ABE4E4E}"/>
              </a:ext>
            </a:extLst>
          </p:cNvPr>
          <p:cNvSpPr txBox="1"/>
          <p:nvPr/>
        </p:nvSpPr>
        <p:spPr>
          <a:xfrm>
            <a:off x="1605899" y="3788478"/>
            <a:ext cx="1455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아이템 이름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5740B7B-DCFC-95B1-52FB-6D3B9A7C6E24}"/>
              </a:ext>
            </a:extLst>
          </p:cNvPr>
          <p:cNvSpPr txBox="1"/>
          <p:nvPr/>
        </p:nvSpPr>
        <p:spPr>
          <a:xfrm>
            <a:off x="896471" y="4475771"/>
            <a:ext cx="1455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재료</a:t>
            </a:r>
            <a:r>
              <a:rPr lang="en-US" altLang="ko-KR" dirty="0"/>
              <a:t>1</a:t>
            </a:r>
            <a:r>
              <a:rPr lang="ko-KR" altLang="en-US" dirty="0"/>
              <a:t> </a:t>
            </a:r>
            <a:r>
              <a:rPr lang="en-US" altLang="ko-KR" dirty="0"/>
              <a:t>x 5</a:t>
            </a:r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06E8C52-2AB9-F813-BB9A-9092AB95322E}"/>
              </a:ext>
            </a:extLst>
          </p:cNvPr>
          <p:cNvSpPr txBox="1"/>
          <p:nvPr/>
        </p:nvSpPr>
        <p:spPr>
          <a:xfrm>
            <a:off x="896471" y="4804008"/>
            <a:ext cx="1455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재료</a:t>
            </a:r>
            <a:r>
              <a:rPr lang="en-US" altLang="ko-KR" dirty="0"/>
              <a:t>2</a:t>
            </a:r>
            <a:r>
              <a:rPr lang="ko-KR" altLang="en-US" dirty="0"/>
              <a:t> </a:t>
            </a:r>
            <a:r>
              <a:rPr lang="en-US" altLang="ko-KR" dirty="0"/>
              <a:t>x 5</a:t>
            </a:r>
            <a:endParaRPr lang="ko-KR" altLang="en-US" dirty="0"/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BA97925A-121C-4AB0-F079-EAD532DED59D}"/>
              </a:ext>
            </a:extLst>
          </p:cNvPr>
          <p:cNvCxnSpPr>
            <a:cxnSpLocks/>
          </p:cNvCxnSpPr>
          <p:nvPr/>
        </p:nvCxnSpPr>
        <p:spPr>
          <a:xfrm flipV="1">
            <a:off x="2934446" y="1308847"/>
            <a:ext cx="1075766" cy="3386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23041D2-AC9B-C894-9696-69DBB8C09F7F}"/>
              </a:ext>
            </a:extLst>
          </p:cNvPr>
          <p:cNvSpPr txBox="1"/>
          <p:nvPr/>
        </p:nvSpPr>
        <p:spPr>
          <a:xfrm>
            <a:off x="4006668" y="1129226"/>
            <a:ext cx="350668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레시피 앱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sz="1200" dirty="0"/>
              <a:t>간단한 디자인</a:t>
            </a:r>
            <a:endParaRPr lang="en-US" altLang="ko-KR" sz="1200" dirty="0"/>
          </a:p>
          <a:p>
            <a:pPr marL="285750" indent="-285750">
              <a:buFontTx/>
              <a:buChar char="-"/>
            </a:pPr>
            <a:r>
              <a:rPr lang="ko-KR" altLang="en-US" sz="1200" dirty="0"/>
              <a:t>아이콘</a:t>
            </a:r>
            <a:r>
              <a:rPr lang="en-US" altLang="ko-KR" sz="1200" dirty="0"/>
              <a:t>, </a:t>
            </a:r>
            <a:r>
              <a:rPr lang="ko-KR" altLang="en-US" sz="1200" dirty="0"/>
              <a:t>이름</a:t>
            </a:r>
            <a:r>
              <a:rPr lang="en-US" altLang="ko-KR" sz="1200" dirty="0"/>
              <a:t>, </a:t>
            </a:r>
            <a:r>
              <a:rPr lang="ko-KR" altLang="en-US" sz="1200" dirty="0"/>
              <a:t>재료 이름 및 개수 표시</a:t>
            </a:r>
            <a:endParaRPr lang="en-US" altLang="ko-KR" sz="1200" dirty="0"/>
          </a:p>
          <a:p>
            <a:pPr marL="285750" indent="-285750">
              <a:buFontTx/>
              <a:buChar char="-"/>
            </a:pPr>
            <a:r>
              <a:rPr lang="ko-KR" altLang="en-US" sz="1200" dirty="0"/>
              <a:t>레시피 저장은 최대 </a:t>
            </a:r>
            <a:r>
              <a:rPr lang="en-US" altLang="ko-KR" sz="1200" dirty="0"/>
              <a:t>5</a:t>
            </a:r>
            <a:r>
              <a:rPr lang="ko-KR" altLang="en-US" sz="1200" dirty="0"/>
              <a:t>개</a:t>
            </a:r>
            <a:endParaRPr lang="en-US" altLang="ko-KR" sz="1200" dirty="0"/>
          </a:p>
          <a:p>
            <a:pPr marL="285750" indent="-285750">
              <a:buFontTx/>
              <a:buChar char="-"/>
            </a:pPr>
            <a:r>
              <a:rPr lang="ko-KR" altLang="en-US" sz="1200" dirty="0"/>
              <a:t>한 화면에서 볼 </a:t>
            </a:r>
            <a:r>
              <a:rPr lang="ko-KR" altLang="en-US" sz="1200" dirty="0" err="1"/>
              <a:t>수있는</a:t>
            </a:r>
            <a:r>
              <a:rPr lang="ko-KR" altLang="en-US" sz="1200" dirty="0"/>
              <a:t> 양은 확인 필요</a:t>
            </a:r>
            <a:endParaRPr lang="en-US" altLang="ko-KR" sz="12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B776762-EE77-57B7-5E71-88331C2760D1}"/>
              </a:ext>
            </a:extLst>
          </p:cNvPr>
          <p:cNvSpPr txBox="1"/>
          <p:nvPr/>
        </p:nvSpPr>
        <p:spPr>
          <a:xfrm>
            <a:off x="8832759" y="1308847"/>
            <a:ext cx="35066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추가 의견</a:t>
            </a:r>
            <a:endParaRPr lang="en-US" altLang="ko-KR" dirty="0"/>
          </a:p>
          <a:p>
            <a:r>
              <a:rPr lang="ko-KR" altLang="en-US" sz="1200" dirty="0"/>
              <a:t>요리 레시피 </a:t>
            </a:r>
            <a:r>
              <a:rPr lang="ko-KR" altLang="en-US" sz="1200" dirty="0" err="1"/>
              <a:t>처럼은</a:t>
            </a:r>
            <a:r>
              <a:rPr lang="ko-KR" altLang="en-US" sz="1200" dirty="0"/>
              <a:t> </a:t>
            </a:r>
            <a:r>
              <a:rPr lang="ko-KR" altLang="en-US" sz="1200" dirty="0" err="1"/>
              <a:t>어떤지</a:t>
            </a:r>
            <a:endParaRPr lang="en-US" altLang="ko-KR" sz="12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72FE2C8-843C-03C9-0E63-3D09505E4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7536" y="2104466"/>
            <a:ext cx="3207946" cy="2391723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A270B52B-5280-BCA6-C67F-AFB39AE99B3C}"/>
              </a:ext>
            </a:extLst>
          </p:cNvPr>
          <p:cNvSpPr/>
          <p:nvPr/>
        </p:nvSpPr>
        <p:spPr>
          <a:xfrm>
            <a:off x="8749553" y="2237222"/>
            <a:ext cx="585694" cy="4282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아이콘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0D9D8A74-C36D-5635-D458-9D2B337D81BD}"/>
              </a:ext>
            </a:extLst>
          </p:cNvPr>
          <p:cNvSpPr/>
          <p:nvPr/>
        </p:nvSpPr>
        <p:spPr>
          <a:xfrm>
            <a:off x="8749553" y="2692985"/>
            <a:ext cx="585694" cy="157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/>
              <a:t>이름</a:t>
            </a:r>
            <a:endParaRPr lang="ko-KR" altLang="en-US" sz="1050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5B024483-DB31-E397-D03D-8FD2413D37AF}"/>
              </a:ext>
            </a:extLst>
          </p:cNvPr>
          <p:cNvSpPr/>
          <p:nvPr/>
        </p:nvSpPr>
        <p:spPr>
          <a:xfrm>
            <a:off x="8749553" y="2890685"/>
            <a:ext cx="585694" cy="348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재료</a:t>
            </a:r>
          </a:p>
        </p:txBody>
      </p:sp>
    </p:spTree>
    <p:extLst>
      <p:ext uri="{BB962C8B-B14F-4D97-AF65-F5344CB8AC3E}">
        <p14:creationId xmlns:p14="http://schemas.microsoft.com/office/powerpoint/2010/main" val="4191478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F620346-BF2C-E376-1259-D7ECCD59545C}"/>
              </a:ext>
            </a:extLst>
          </p:cNvPr>
          <p:cNvSpPr txBox="1"/>
          <p:nvPr/>
        </p:nvSpPr>
        <p:spPr>
          <a:xfrm>
            <a:off x="387361" y="233082"/>
            <a:ext cx="31028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휴대폰</a:t>
            </a:r>
            <a:r>
              <a:rPr lang="en-US" altLang="ko-KR" sz="2800" dirty="0"/>
              <a:t>(</a:t>
            </a:r>
            <a:r>
              <a:rPr lang="ko-KR" altLang="en-US" sz="2800" dirty="0"/>
              <a:t>달력</a:t>
            </a:r>
            <a:r>
              <a:rPr lang="en-US" altLang="ko-KR" sz="2800" dirty="0"/>
              <a:t>)</a:t>
            </a:r>
            <a:endParaRPr lang="ko-KR" altLang="en-US" dirty="0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07404E4-D324-734B-AE54-1F14149ADB99}"/>
              </a:ext>
            </a:extLst>
          </p:cNvPr>
          <p:cNvSpPr/>
          <p:nvPr/>
        </p:nvSpPr>
        <p:spPr>
          <a:xfrm>
            <a:off x="713633" y="1065306"/>
            <a:ext cx="2450353" cy="47273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F0D7F661-8075-C38F-D01B-A4CAA2F8E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395" y="1505275"/>
            <a:ext cx="2327463" cy="3008399"/>
          </a:xfrm>
          <a:prstGeom prst="rect">
            <a:avLst/>
          </a:prstGeom>
        </p:spPr>
      </p:pic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1CE330B7-DE0C-5DCE-660D-E328B2C14438}"/>
              </a:ext>
            </a:extLst>
          </p:cNvPr>
          <p:cNvCxnSpPr>
            <a:cxnSpLocks/>
          </p:cNvCxnSpPr>
          <p:nvPr/>
        </p:nvCxnSpPr>
        <p:spPr>
          <a:xfrm flipV="1">
            <a:off x="2402541" y="1308847"/>
            <a:ext cx="1607671" cy="6476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33157490-DC71-877F-137B-791E26539BDD}"/>
              </a:ext>
            </a:extLst>
          </p:cNvPr>
          <p:cNvSpPr txBox="1"/>
          <p:nvPr/>
        </p:nvSpPr>
        <p:spPr>
          <a:xfrm>
            <a:off x="4010212" y="1093541"/>
            <a:ext cx="35066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달력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sz="1200" dirty="0"/>
              <a:t>기본적인 모바일 달력 디자인</a:t>
            </a:r>
            <a:endParaRPr lang="en-US" altLang="ko-KR" sz="1200" dirty="0"/>
          </a:p>
          <a:p>
            <a:pPr marL="285750" indent="-285750">
              <a:buFontTx/>
              <a:buChar char="-"/>
            </a:pPr>
            <a:r>
              <a:rPr lang="ko-KR" altLang="en-US" sz="1200" dirty="0"/>
              <a:t>메인 퀘스트 </a:t>
            </a:r>
            <a:r>
              <a:rPr lang="ko-KR" altLang="en-US" sz="1200" dirty="0" err="1"/>
              <a:t>데드</a:t>
            </a:r>
            <a:r>
              <a:rPr lang="ko-KR" altLang="en-US" sz="1200" dirty="0"/>
              <a:t> 라인은 붉은색</a:t>
            </a:r>
            <a:endParaRPr lang="en-US" altLang="ko-KR" sz="1200" dirty="0"/>
          </a:p>
          <a:p>
            <a:r>
              <a:rPr lang="en-US" altLang="ko-KR" sz="1200" dirty="0"/>
              <a:t>(</a:t>
            </a:r>
            <a:r>
              <a:rPr lang="ko-KR" altLang="en-US" sz="1200" dirty="0"/>
              <a:t>클릭 가능</a:t>
            </a:r>
            <a:r>
              <a:rPr lang="en-US" altLang="ko-KR" sz="1200" dirty="0"/>
              <a:t>)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08613A27-DD68-09B3-1B99-E0ABB80DC8A7}"/>
              </a:ext>
            </a:extLst>
          </p:cNvPr>
          <p:cNvSpPr/>
          <p:nvPr/>
        </p:nvSpPr>
        <p:spPr>
          <a:xfrm>
            <a:off x="2130209" y="1843967"/>
            <a:ext cx="332098" cy="48088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9ED42BAC-F48B-CC31-9631-B11C419526A7}"/>
              </a:ext>
            </a:extLst>
          </p:cNvPr>
          <p:cNvCxnSpPr>
            <a:cxnSpLocks/>
          </p:cNvCxnSpPr>
          <p:nvPr/>
        </p:nvCxnSpPr>
        <p:spPr>
          <a:xfrm flipV="1">
            <a:off x="2783264" y="4291106"/>
            <a:ext cx="1645301" cy="6090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9DA18865-AACD-914A-CCB7-EA68E89994E7}"/>
              </a:ext>
            </a:extLst>
          </p:cNvPr>
          <p:cNvSpPr txBox="1"/>
          <p:nvPr/>
        </p:nvSpPr>
        <p:spPr>
          <a:xfrm>
            <a:off x="4488330" y="4144342"/>
            <a:ext cx="35066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달력 메모장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sz="1200" dirty="0"/>
              <a:t>달력의 붉은 부분을 클릭하면 메모 나타남</a:t>
            </a:r>
            <a:endParaRPr lang="en-US" altLang="ko-KR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9F5391-7381-ED37-F0DA-C19FAB7FCE57}"/>
              </a:ext>
            </a:extLst>
          </p:cNvPr>
          <p:cNvSpPr txBox="1"/>
          <p:nvPr/>
        </p:nvSpPr>
        <p:spPr>
          <a:xfrm>
            <a:off x="861829" y="4685205"/>
            <a:ext cx="17732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3</a:t>
            </a:r>
            <a:r>
              <a:rPr lang="ko-KR" altLang="en-US" sz="1100" dirty="0"/>
              <a:t>월 </a:t>
            </a:r>
            <a:r>
              <a:rPr lang="en-US" altLang="ko-KR" sz="1100" dirty="0"/>
              <a:t>1</a:t>
            </a:r>
            <a:r>
              <a:rPr lang="ko-KR" altLang="en-US" sz="1100" dirty="0"/>
              <a:t>일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7AF973-AEE7-A222-3E4D-103B489F1F93}"/>
              </a:ext>
            </a:extLst>
          </p:cNvPr>
          <p:cNvSpPr txBox="1"/>
          <p:nvPr/>
        </p:nvSpPr>
        <p:spPr>
          <a:xfrm>
            <a:off x="962212" y="5071703"/>
            <a:ext cx="1972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마스터키 만들기</a:t>
            </a:r>
          </a:p>
        </p:txBody>
      </p:sp>
    </p:spTree>
    <p:extLst>
      <p:ext uri="{BB962C8B-B14F-4D97-AF65-F5344CB8AC3E}">
        <p14:creationId xmlns:p14="http://schemas.microsoft.com/office/powerpoint/2010/main" val="2342946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F620346-BF2C-E376-1259-D7ECCD59545C}"/>
              </a:ext>
            </a:extLst>
          </p:cNvPr>
          <p:cNvSpPr txBox="1"/>
          <p:nvPr/>
        </p:nvSpPr>
        <p:spPr>
          <a:xfrm>
            <a:off x="387360" y="233082"/>
            <a:ext cx="41308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휴대폰</a:t>
            </a:r>
            <a:r>
              <a:rPr lang="en-US" altLang="ko-KR" sz="2800" dirty="0"/>
              <a:t>(</a:t>
            </a:r>
            <a:r>
              <a:rPr lang="ko-KR" altLang="en-US" sz="2800" dirty="0"/>
              <a:t>메시지 및 메모</a:t>
            </a:r>
            <a:r>
              <a:rPr lang="en-US" altLang="ko-KR" sz="2800" dirty="0"/>
              <a:t>)</a:t>
            </a:r>
            <a:endParaRPr lang="ko-KR" altLang="en-US" dirty="0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07404E4-D324-734B-AE54-1F14149ADB99}"/>
              </a:ext>
            </a:extLst>
          </p:cNvPr>
          <p:cNvSpPr/>
          <p:nvPr/>
        </p:nvSpPr>
        <p:spPr>
          <a:xfrm>
            <a:off x="713633" y="1065306"/>
            <a:ext cx="2450353" cy="47273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3157490-DC71-877F-137B-791E26539BDD}"/>
              </a:ext>
            </a:extLst>
          </p:cNvPr>
          <p:cNvSpPr txBox="1"/>
          <p:nvPr/>
        </p:nvSpPr>
        <p:spPr>
          <a:xfrm>
            <a:off x="4010213" y="1065306"/>
            <a:ext cx="23009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채팅 창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sz="1200" dirty="0"/>
              <a:t>무난한 채팅 창 디자인</a:t>
            </a:r>
            <a:endParaRPr lang="en-US" altLang="ko-KR" sz="1200" dirty="0"/>
          </a:p>
          <a:p>
            <a:pPr marL="285750" indent="-285750">
              <a:buFontTx/>
              <a:buChar char="-"/>
            </a:pPr>
            <a:r>
              <a:rPr lang="ko-KR" altLang="en-US" sz="1200" dirty="0" err="1"/>
              <a:t>히로인</a:t>
            </a:r>
            <a:r>
              <a:rPr lang="ko-KR" altLang="en-US" sz="1200" dirty="0"/>
              <a:t> 이벤트에서 사용 </a:t>
            </a:r>
            <a:endParaRPr lang="en-US" altLang="ko-KR" sz="1200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23F5CE45-B7F9-B14D-D4DB-16C6D39B9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077" y="1308847"/>
            <a:ext cx="2327463" cy="4132188"/>
          </a:xfrm>
          <a:prstGeom prst="rect">
            <a:avLst/>
          </a:prstGeom>
        </p:spPr>
      </p:pic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1CE330B7-DE0C-5DCE-660D-E328B2C14438}"/>
              </a:ext>
            </a:extLst>
          </p:cNvPr>
          <p:cNvCxnSpPr>
            <a:cxnSpLocks/>
          </p:cNvCxnSpPr>
          <p:nvPr/>
        </p:nvCxnSpPr>
        <p:spPr>
          <a:xfrm flipV="1">
            <a:off x="2402541" y="1308847"/>
            <a:ext cx="1607671" cy="6476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33634D51-05FA-A20B-AE0E-9918742A7FBE}"/>
              </a:ext>
            </a:extLst>
          </p:cNvPr>
          <p:cNvCxnSpPr/>
          <p:nvPr/>
        </p:nvCxnSpPr>
        <p:spPr>
          <a:xfrm>
            <a:off x="6490447" y="107576"/>
            <a:ext cx="0" cy="63828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DBAC0941-270F-1444-0877-E2C88BEF3115}"/>
              </a:ext>
            </a:extLst>
          </p:cNvPr>
          <p:cNvSpPr/>
          <p:nvPr/>
        </p:nvSpPr>
        <p:spPr>
          <a:xfrm>
            <a:off x="6854457" y="935317"/>
            <a:ext cx="2450353" cy="47273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84CCD67-2EFC-9500-B5F7-4A1BEDA514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9589" y="1525118"/>
            <a:ext cx="2230388" cy="2819776"/>
          </a:xfrm>
          <a:prstGeom prst="rect">
            <a:avLst/>
          </a:prstGeom>
        </p:spPr>
      </p:pic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51EA1BB2-DF6A-B1D0-9FAF-E917B9A37B7D}"/>
              </a:ext>
            </a:extLst>
          </p:cNvPr>
          <p:cNvCxnSpPr>
            <a:cxnSpLocks/>
          </p:cNvCxnSpPr>
          <p:nvPr/>
        </p:nvCxnSpPr>
        <p:spPr>
          <a:xfrm flipV="1">
            <a:off x="8864983" y="906370"/>
            <a:ext cx="951926" cy="6127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83B18FB-8E65-21FB-056D-DD2A18ADE982}"/>
              </a:ext>
            </a:extLst>
          </p:cNvPr>
          <p:cNvSpPr txBox="1"/>
          <p:nvPr/>
        </p:nvSpPr>
        <p:spPr>
          <a:xfrm>
            <a:off x="9890504" y="649941"/>
            <a:ext cx="21700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메모장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sz="1200" dirty="0"/>
              <a:t>일기 형식의 메모장</a:t>
            </a:r>
            <a:endParaRPr lang="en-US" altLang="ko-KR" sz="1200" dirty="0"/>
          </a:p>
          <a:p>
            <a:pPr marL="285750" indent="-285750">
              <a:buFontTx/>
              <a:buChar char="-"/>
            </a:pPr>
            <a:r>
              <a:rPr lang="ko-KR" altLang="en-US" sz="1200" dirty="0"/>
              <a:t>스토리 히스토리 및 주인공의 생각 글귀 같은 것들이 적힐 예정 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760603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F620346-BF2C-E376-1259-D7ECCD59545C}"/>
              </a:ext>
            </a:extLst>
          </p:cNvPr>
          <p:cNvSpPr txBox="1"/>
          <p:nvPr/>
        </p:nvSpPr>
        <p:spPr>
          <a:xfrm>
            <a:off x="387360" y="233082"/>
            <a:ext cx="41308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다음날로 버튼</a:t>
            </a:r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4D03C8C-1BCC-C88B-F431-07D30C5612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807" y="2644849"/>
            <a:ext cx="1928905" cy="1215933"/>
          </a:xfrm>
          <a:prstGeom prst="rect">
            <a:avLst/>
          </a:prstGeom>
        </p:spPr>
      </p:pic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09EF74E2-6424-66AC-1F32-A81F8564DB06}"/>
              </a:ext>
            </a:extLst>
          </p:cNvPr>
          <p:cNvCxnSpPr>
            <a:cxnSpLocks/>
          </p:cNvCxnSpPr>
          <p:nvPr/>
        </p:nvCxnSpPr>
        <p:spPr>
          <a:xfrm flipV="1">
            <a:off x="3726712" y="2504142"/>
            <a:ext cx="1607671" cy="6476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8CDA4318-CF1C-A2D2-9ADD-B3EF92D809CC}"/>
              </a:ext>
            </a:extLst>
          </p:cNvPr>
          <p:cNvCxnSpPr>
            <a:cxnSpLocks/>
          </p:cNvCxnSpPr>
          <p:nvPr/>
        </p:nvCxnSpPr>
        <p:spPr>
          <a:xfrm>
            <a:off x="3726712" y="3151838"/>
            <a:ext cx="1490747" cy="9061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8C8D6A9-FC21-8DDB-9BDD-9E6D950784A0}"/>
              </a:ext>
            </a:extLst>
          </p:cNvPr>
          <p:cNvSpPr txBox="1"/>
          <p:nvPr/>
        </p:nvSpPr>
        <p:spPr>
          <a:xfrm>
            <a:off x="5322430" y="2367850"/>
            <a:ext cx="15206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다음 시간으로 이동</a:t>
            </a:r>
            <a:endParaRPr lang="en-US" altLang="ko-KR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EEADD13-3BE2-3DA0-EAAB-4E344ADA501E}"/>
              </a:ext>
            </a:extLst>
          </p:cNvPr>
          <p:cNvSpPr txBox="1"/>
          <p:nvPr/>
        </p:nvSpPr>
        <p:spPr>
          <a:xfrm>
            <a:off x="5217459" y="3919524"/>
            <a:ext cx="13148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다음 날로 이동</a:t>
            </a:r>
            <a:endParaRPr lang="en-US" altLang="ko-KR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6FEB3A0-2A9E-0805-9B22-AB28D3953FA6}"/>
              </a:ext>
            </a:extLst>
          </p:cNvPr>
          <p:cNvSpPr txBox="1"/>
          <p:nvPr/>
        </p:nvSpPr>
        <p:spPr>
          <a:xfrm>
            <a:off x="2026406" y="2389830"/>
            <a:ext cx="1770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r>
              <a:rPr lang="ko-KR" altLang="en-US" dirty="0"/>
              <a:t>종류가 필요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04561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5399</TotalTime>
  <Words>335</Words>
  <Application>Microsoft Office PowerPoint</Application>
  <PresentationFormat>와이드스크린</PresentationFormat>
  <Paragraphs>112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shan</cp:lastModifiedBy>
  <cp:revision>793</cp:revision>
  <dcterms:created xsi:type="dcterms:W3CDTF">2021-04-29T01:12:11Z</dcterms:created>
  <dcterms:modified xsi:type="dcterms:W3CDTF">2022-06-30T11:49:29Z</dcterms:modified>
</cp:coreProperties>
</file>

<file path=docProps/thumbnail.jpeg>
</file>